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6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AF"/>
    <a:srgbClr val="4C4747"/>
    <a:srgbClr val="FEC9B8"/>
    <a:srgbClr val="FD6231"/>
    <a:srgbClr val="C8E4E5"/>
    <a:srgbClr val="FE9E7E"/>
    <a:srgbClr val="C4C8C9"/>
    <a:srgbClr val="B1B3B2"/>
    <a:srgbClr val="C6CACB"/>
    <a:srgbClr val="C7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4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ffc1d3e1327edef" providerId="LiveId" clId="{99F25BBA-362A-4C50-8796-47A12A7032CC}"/>
    <pc:docChg chg="undo custSel addSld delSld modSld sldOrd">
      <pc:chgData name="" userId="cffc1d3e1327edef" providerId="LiveId" clId="{99F25BBA-362A-4C50-8796-47A12A7032CC}" dt="2022-05-24T16:03:45.135" v="4441" actId="2696"/>
      <pc:docMkLst>
        <pc:docMk/>
      </pc:docMkLst>
      <pc:sldChg chg="modSp">
        <pc:chgData name="" userId="cffc1d3e1327edef" providerId="LiveId" clId="{99F25BBA-362A-4C50-8796-47A12A7032CC}" dt="2022-05-24T09:35:37.969" v="3886" actId="20577"/>
        <pc:sldMkLst>
          <pc:docMk/>
          <pc:sldMk cId="3456517348" sldId="256"/>
        </pc:sldMkLst>
        <pc:graphicFrameChg chg="mod modGraphic">
          <ac:chgData name="" userId="cffc1d3e1327edef" providerId="LiveId" clId="{99F25BBA-362A-4C50-8796-47A12A7032CC}" dt="2022-05-24T09:35:37.969" v="3886" actId="20577"/>
          <ac:graphicFrameMkLst>
            <pc:docMk/>
            <pc:sldMk cId="3456517348" sldId="256"/>
            <ac:graphicFrameMk id="17" creationId="{00000000-0000-0000-0000-000000000000}"/>
          </ac:graphicFrameMkLst>
        </pc:graphicFrameChg>
      </pc:sldChg>
      <pc:sldChg chg="modSp">
        <pc:chgData name="" userId="cffc1d3e1327edef" providerId="LiveId" clId="{99F25BBA-362A-4C50-8796-47A12A7032CC}" dt="2022-05-24T11:19:25.877" v="4412"/>
        <pc:sldMkLst>
          <pc:docMk/>
          <pc:sldMk cId="3557187771" sldId="258"/>
        </pc:sldMkLst>
        <pc:spChg chg="mod">
          <ac:chgData name="" userId="cffc1d3e1327edef" providerId="LiveId" clId="{99F25BBA-362A-4C50-8796-47A12A7032CC}" dt="2022-05-24T11:19:25.877" v="4412"/>
          <ac:spMkLst>
            <pc:docMk/>
            <pc:sldMk cId="3557187771" sldId="258"/>
            <ac:spMk id="2" creationId="{A09BC8A4-C812-4E57-B6F8-895DCA182A90}"/>
          </ac:spMkLst>
        </pc:spChg>
      </pc:sldChg>
      <pc:sldChg chg="addSp delSp modSp add del ord">
        <pc:chgData name="" userId="cffc1d3e1327edef" providerId="LiveId" clId="{99F25BBA-362A-4C50-8796-47A12A7032CC}" dt="2022-05-24T16:03:45.105" v="4426" actId="2696"/>
        <pc:sldMkLst>
          <pc:docMk/>
          <pc:sldMk cId="3294188550" sldId="260"/>
        </pc:sldMkLst>
        <pc:spChg chg="add del">
          <ac:chgData name="" userId="cffc1d3e1327edef" providerId="LiveId" clId="{99F25BBA-362A-4C50-8796-47A12A7032CC}" dt="2022-05-23T05:23:40.757" v="121" actId="478"/>
          <ac:spMkLst>
            <pc:docMk/>
            <pc:sldMk cId="3294188550" sldId="260"/>
            <ac:spMk id="2" creationId="{A548A0AF-2D0E-48E6-9163-740198597A06}"/>
          </ac:spMkLst>
        </pc:spChg>
        <pc:spChg chg="add del mod ord">
          <ac:chgData name="" userId="cffc1d3e1327edef" providerId="LiveId" clId="{99F25BBA-362A-4C50-8796-47A12A7032CC}" dt="2022-05-23T05:33:13.782" v="129" actId="1076"/>
          <ac:spMkLst>
            <pc:docMk/>
            <pc:sldMk cId="3294188550" sldId="260"/>
            <ac:spMk id="4" creationId="{846B4AB5-C22B-406E-B819-87FE2073A6AC}"/>
          </ac:spMkLst>
        </pc:spChg>
        <pc:spChg chg="add del mod">
          <ac:chgData name="" userId="cffc1d3e1327edef" providerId="LiveId" clId="{99F25BBA-362A-4C50-8796-47A12A7032CC}" dt="2022-05-23T05:23:38.321" v="118" actId="478"/>
          <ac:spMkLst>
            <pc:docMk/>
            <pc:sldMk cId="3294188550" sldId="260"/>
            <ac:spMk id="8" creationId="{705A9407-B0B4-493F-91B5-ED4600BDEE4D}"/>
          </ac:spMkLst>
        </pc:spChg>
        <pc:spChg chg="add del mod">
          <ac:chgData name="" userId="cffc1d3e1327edef" providerId="LiveId" clId="{99F25BBA-362A-4C50-8796-47A12A7032CC}" dt="2022-05-23T05:23:41.946" v="122" actId="478"/>
          <ac:spMkLst>
            <pc:docMk/>
            <pc:sldMk cId="3294188550" sldId="260"/>
            <ac:spMk id="12" creationId="{85C844B5-78BD-475A-85C6-1A7B88E5AD5D}"/>
          </ac:spMkLst>
        </pc:spChg>
        <pc:spChg chg="add">
          <ac:chgData name="" userId="cffc1d3e1327edef" providerId="LiveId" clId="{99F25BBA-362A-4C50-8796-47A12A7032CC}" dt="2022-05-23T05:23:33.942" v="115"/>
          <ac:spMkLst>
            <pc:docMk/>
            <pc:sldMk cId="3294188550" sldId="260"/>
            <ac:spMk id="18" creationId="{381172E8-50BE-4C28-BFFE-F22CD8F6F9F6}"/>
          </ac:spMkLst>
        </pc:spChg>
        <pc:spChg chg="add mod">
          <ac:chgData name="" userId="cffc1d3e1327edef" providerId="LiveId" clId="{99F25BBA-362A-4C50-8796-47A12A7032CC}" dt="2022-05-23T05:23:42.814" v="123" actId="1076"/>
          <ac:spMkLst>
            <pc:docMk/>
            <pc:sldMk cId="3294188550" sldId="260"/>
            <ac:spMk id="21" creationId="{55894B15-978D-4867-8C8B-3AF01A2BBCDF}"/>
          </ac:spMkLst>
        </pc:spChg>
        <pc:picChg chg="add mod">
          <ac:chgData name="" userId="cffc1d3e1327edef" providerId="LiveId" clId="{99F25BBA-362A-4C50-8796-47A12A7032CC}" dt="2022-05-23T05:23:22.607" v="114" actId="1076"/>
          <ac:picMkLst>
            <pc:docMk/>
            <pc:sldMk cId="3294188550" sldId="260"/>
            <ac:picMk id="14" creationId="{F3646735-B6C2-4A5D-9A52-2257B4ED1676}"/>
          </ac:picMkLst>
        </pc:picChg>
        <pc:picChg chg="add mod">
          <ac:chgData name="" userId="cffc1d3e1327edef" providerId="LiveId" clId="{99F25BBA-362A-4C50-8796-47A12A7032CC}" dt="2022-05-23T05:23:22.607" v="114" actId="1076"/>
          <ac:picMkLst>
            <pc:docMk/>
            <pc:sldMk cId="3294188550" sldId="260"/>
            <ac:picMk id="16" creationId="{6E9249AA-27B5-493C-828A-B48326DA8160}"/>
          </ac:picMkLst>
        </pc:picChg>
      </pc:sldChg>
      <pc:sldChg chg="modSp ord">
        <pc:chgData name="" userId="cffc1d3e1327edef" providerId="LiveId" clId="{99F25BBA-362A-4C50-8796-47A12A7032CC}" dt="2022-05-24T11:02:15.900" v="3969"/>
        <pc:sldMkLst>
          <pc:docMk/>
          <pc:sldMk cId="377220660" sldId="265"/>
        </pc:sldMkLst>
        <pc:graphicFrameChg chg="mod modGraphic">
          <ac:chgData name="" userId="cffc1d3e1327edef" providerId="LiveId" clId="{99F25BBA-362A-4C50-8796-47A12A7032CC}" dt="2022-05-24T09:35:31.941" v="3881"/>
          <ac:graphicFrameMkLst>
            <pc:docMk/>
            <pc:sldMk cId="377220660" sldId="265"/>
            <ac:graphicFrameMk id="17" creationId="{00000000-0000-0000-0000-000000000000}"/>
          </ac:graphicFrameMkLst>
        </pc:graphicFrameChg>
      </pc:sldChg>
      <pc:sldChg chg="addSp delSp modSp add del">
        <pc:chgData name="" userId="cffc1d3e1327edef" providerId="LiveId" clId="{99F25BBA-362A-4C50-8796-47A12A7032CC}" dt="2022-05-23T05:49:46.214" v="572" actId="2696"/>
        <pc:sldMkLst>
          <pc:docMk/>
          <pc:sldMk cId="1395372013" sldId="266"/>
        </pc:sldMkLst>
        <pc:spChg chg="add mod">
          <ac:chgData name="" userId="cffc1d3e1327edef" providerId="LiveId" clId="{99F25BBA-362A-4C50-8796-47A12A7032CC}" dt="2022-05-23T05:12:55.237" v="100" actId="1076"/>
          <ac:spMkLst>
            <pc:docMk/>
            <pc:sldMk cId="1395372013" sldId="266"/>
            <ac:spMk id="4" creationId="{E1532B95-F0E3-4527-AEE4-370BDA551358}"/>
          </ac:spMkLst>
        </pc:spChg>
        <pc:graphicFrameChg chg="del modGraphic">
          <ac:chgData name="" userId="cffc1d3e1327edef" providerId="LiveId" clId="{99F25BBA-362A-4C50-8796-47A12A7032CC}" dt="2022-05-23T04:18:07.680" v="39" actId="478"/>
          <ac:graphicFrameMkLst>
            <pc:docMk/>
            <pc:sldMk cId="1395372013" sldId="266"/>
            <ac:graphicFrameMk id="18" creationId="{00000000-0000-0000-0000-000000000000}"/>
          </ac:graphicFrameMkLst>
        </pc:graphicFrameChg>
        <pc:picChg chg="add del mod">
          <ac:chgData name="" userId="cffc1d3e1327edef" providerId="LiveId" clId="{99F25BBA-362A-4C50-8796-47A12A7032CC}" dt="2022-05-23T04:18:28.907" v="43" actId="478"/>
          <ac:picMkLst>
            <pc:docMk/>
            <pc:sldMk cId="1395372013" sldId="266"/>
            <ac:picMk id="2" creationId="{1E4F56F2-61F8-43C3-856B-F26A4F39BF39}"/>
          </ac:picMkLst>
        </pc:picChg>
        <pc:picChg chg="add del mod">
          <ac:chgData name="" userId="cffc1d3e1327edef" providerId="LiveId" clId="{99F25BBA-362A-4C50-8796-47A12A7032CC}" dt="2022-05-23T05:49:41.706" v="567" actId="478"/>
          <ac:picMkLst>
            <pc:docMk/>
            <pc:sldMk cId="1395372013" sldId="266"/>
            <ac:picMk id="3" creationId="{0C08CF1C-CCFB-4079-8316-516CAD33A7D7}"/>
          </ac:picMkLst>
        </pc:picChg>
      </pc:sldChg>
      <pc:sldChg chg="del">
        <pc:chgData name="" userId="cffc1d3e1327edef" providerId="LiveId" clId="{99F25BBA-362A-4C50-8796-47A12A7032CC}" dt="2022-05-24T07:02:37.748" v="3608" actId="2696"/>
        <pc:sldMkLst>
          <pc:docMk/>
          <pc:sldMk cId="4060810569" sldId="267"/>
        </pc:sldMkLst>
      </pc:sldChg>
      <pc:sldChg chg="addSp delSp modSp add del setBg">
        <pc:chgData name="" userId="cffc1d3e1327edef" providerId="LiveId" clId="{99F25BBA-362A-4C50-8796-47A12A7032CC}" dt="2022-05-23T03:18:18.002" v="38" actId="2696"/>
        <pc:sldMkLst>
          <pc:docMk/>
          <pc:sldMk cId="899854314" sldId="268"/>
        </pc:sldMkLst>
        <pc:spChg chg="del mod">
          <ac:chgData name="" userId="cffc1d3e1327edef" providerId="LiveId" clId="{99F25BBA-362A-4C50-8796-47A12A7032CC}" dt="2022-05-23T03:13:43.844" v="7" actId="478"/>
          <ac:spMkLst>
            <pc:docMk/>
            <pc:sldMk cId="899854314" sldId="268"/>
            <ac:spMk id="14" creationId="{00000000-0000-0000-0000-000000000000}"/>
          </ac:spMkLst>
        </pc:spChg>
        <pc:grpChg chg="add del mod">
          <ac:chgData name="" userId="cffc1d3e1327edef" providerId="LiveId" clId="{99F25BBA-362A-4C50-8796-47A12A7032CC}" dt="2022-05-23T03:14:54.929" v="34" actId="165"/>
          <ac:grpSpMkLst>
            <pc:docMk/>
            <pc:sldMk cId="899854314" sldId="268"/>
            <ac:grpSpMk id="4" creationId="{6F9C545C-B394-46D7-8D31-F92AAD29EC21}"/>
          </ac:grpSpMkLst>
        </pc:grpChg>
        <pc:grpChg chg="add mod">
          <ac:chgData name="" userId="cffc1d3e1327edef" providerId="LiveId" clId="{99F25BBA-362A-4C50-8796-47A12A7032CC}" dt="2022-05-23T03:14:58.757" v="37" actId="1076"/>
          <ac:grpSpMkLst>
            <pc:docMk/>
            <pc:sldMk cId="899854314" sldId="268"/>
            <ac:grpSpMk id="5" creationId="{A6CEC714-0AF1-4B53-A838-F1E8C30CD48A}"/>
          </ac:grpSpMkLst>
        </pc:grpChg>
        <pc:grpChg chg="del mod">
          <ac:chgData name="" userId="cffc1d3e1327edef" providerId="LiveId" clId="{99F25BBA-362A-4C50-8796-47A12A7032CC}" dt="2022-05-23T03:13:42.690" v="5" actId="478"/>
          <ac:grpSpMkLst>
            <pc:docMk/>
            <pc:sldMk cId="899854314" sldId="268"/>
            <ac:grpSpMk id="11" creationId="{00000000-0000-0000-0000-000000000000}"/>
          </ac:grpSpMkLst>
        </pc:grpChg>
        <pc:graphicFrameChg chg="del">
          <ac:chgData name="" userId="cffc1d3e1327edef" providerId="LiveId" clId="{99F25BBA-362A-4C50-8796-47A12A7032CC}" dt="2022-05-23T03:13:42.171" v="3" actId="478"/>
          <ac:graphicFrameMkLst>
            <pc:docMk/>
            <pc:sldMk cId="899854314" sldId="268"/>
            <ac:graphicFrameMk id="17" creationId="{00000000-0000-0000-0000-000000000000}"/>
          </ac:graphicFrameMkLst>
        </pc:graphicFrameChg>
        <pc:picChg chg="add mod topLvl">
          <ac:chgData name="" userId="cffc1d3e1327edef" providerId="LiveId" clId="{99F25BBA-362A-4C50-8796-47A12A7032CC}" dt="2022-05-23T03:14:57.436" v="35" actId="164"/>
          <ac:picMkLst>
            <pc:docMk/>
            <pc:sldMk cId="899854314" sldId="268"/>
            <ac:picMk id="2" creationId="{D2102B9F-E5D6-41C7-9E5D-21F5B86F827D}"/>
          </ac:picMkLst>
        </pc:picChg>
        <pc:picChg chg="add mod topLvl">
          <ac:chgData name="" userId="cffc1d3e1327edef" providerId="LiveId" clId="{99F25BBA-362A-4C50-8796-47A12A7032CC}" dt="2022-05-23T03:14:57.436" v="35" actId="164"/>
          <ac:picMkLst>
            <pc:docMk/>
            <pc:sldMk cId="899854314" sldId="268"/>
            <ac:picMk id="3" creationId="{2FB09572-DC5D-4C94-B42F-703D966CA683}"/>
          </ac:picMkLst>
        </pc:picChg>
        <pc:picChg chg="add del mod">
          <ac:chgData name="" userId="cffc1d3e1327edef" providerId="LiveId" clId="{99F25BBA-362A-4C50-8796-47A12A7032CC}" dt="2022-05-23T03:14:24.451" v="20" actId="478"/>
          <ac:picMkLst>
            <pc:docMk/>
            <pc:sldMk cId="899854314" sldId="268"/>
            <ac:picMk id="9" creationId="{E7E8E9BE-BD32-4082-8830-8B53DFCBE5FB}"/>
          </ac:picMkLst>
        </pc:picChg>
        <pc:picChg chg="add mod topLvl">
          <ac:chgData name="" userId="cffc1d3e1327edef" providerId="LiveId" clId="{99F25BBA-362A-4C50-8796-47A12A7032CC}" dt="2022-05-23T03:14:57.436" v="35" actId="164"/>
          <ac:picMkLst>
            <pc:docMk/>
            <pc:sldMk cId="899854314" sldId="268"/>
            <ac:picMk id="12" creationId="{DA576A2A-E9C2-4EDB-9647-E6D5181AA6DD}"/>
          </ac:picMkLst>
        </pc:picChg>
        <pc:cxnChg chg="del">
          <ac:chgData name="" userId="cffc1d3e1327edef" providerId="LiveId" clId="{99F25BBA-362A-4C50-8796-47A12A7032CC}" dt="2022-05-23T03:13:44.396" v="8" actId="478"/>
          <ac:cxnSpMkLst>
            <pc:docMk/>
            <pc:sldMk cId="899854314" sldId="268"/>
            <ac:cxnSpMk id="10" creationId="{00000000-0000-0000-0000-000000000000}"/>
          </ac:cxnSpMkLst>
        </pc:cxnChg>
        <pc:cxnChg chg="del">
          <ac:chgData name="" userId="cffc1d3e1327edef" providerId="LiveId" clId="{99F25BBA-362A-4C50-8796-47A12A7032CC}" dt="2022-05-23T03:13:45.678" v="9" actId="478"/>
          <ac:cxnSpMkLst>
            <pc:docMk/>
            <pc:sldMk cId="899854314" sldId="268"/>
            <ac:cxnSpMk id="22" creationId="{00000000-0000-0000-0000-000000000000}"/>
          </ac:cxnSpMkLst>
        </pc:cxnChg>
      </pc:sldChg>
      <pc:sldChg chg="addSp delSp modSp add del">
        <pc:chgData name="" userId="cffc1d3e1327edef" providerId="LiveId" clId="{99F25BBA-362A-4C50-8796-47A12A7032CC}" dt="2022-05-24T16:03:45.125" v="4436" actId="2696"/>
        <pc:sldMkLst>
          <pc:docMk/>
          <pc:sldMk cId="1219839038" sldId="268"/>
        </pc:sldMkLst>
        <pc:spChg chg="mod">
          <ac:chgData name="" userId="cffc1d3e1327edef" providerId="LiveId" clId="{99F25BBA-362A-4C50-8796-47A12A7032CC}" dt="2022-05-23T05:36:40.274" v="552" actId="1076"/>
          <ac:spMkLst>
            <pc:docMk/>
            <pc:sldMk cId="1219839038" sldId="268"/>
            <ac:spMk id="4" creationId="{E1532B95-F0E3-4527-AEE4-370BDA551358}"/>
          </ac:spMkLst>
        </pc:spChg>
        <pc:spChg chg="add mod">
          <ac:chgData name="" userId="cffc1d3e1327edef" providerId="LiveId" clId="{99F25BBA-362A-4C50-8796-47A12A7032CC}" dt="2022-05-23T05:36:34.967" v="551" actId="255"/>
          <ac:spMkLst>
            <pc:docMk/>
            <pc:sldMk cId="1219839038" sldId="268"/>
            <ac:spMk id="5" creationId="{4630D4AF-4C26-4F47-B98D-0322783817E4}"/>
          </ac:spMkLst>
        </pc:spChg>
        <pc:spChg chg="add mod">
          <ac:chgData name="" userId="cffc1d3e1327edef" providerId="LiveId" clId="{99F25BBA-362A-4C50-8796-47A12A7032CC}" dt="2022-05-23T05:34:46.663" v="222" actId="14100"/>
          <ac:spMkLst>
            <pc:docMk/>
            <pc:sldMk cId="1219839038" sldId="268"/>
            <ac:spMk id="7" creationId="{ECEE9263-9F82-4336-BBBA-42E5BD4B480E}"/>
          </ac:spMkLst>
        </pc:spChg>
        <pc:spChg chg="add mod">
          <ac:chgData name="" userId="cffc1d3e1327edef" providerId="LiveId" clId="{99F25BBA-362A-4C50-8796-47A12A7032CC}" dt="2022-05-24T06:27:00.965" v="1797"/>
          <ac:spMkLst>
            <pc:docMk/>
            <pc:sldMk cId="1219839038" sldId="268"/>
            <ac:spMk id="8" creationId="{3225DC39-CA99-4B8A-898F-DAB521C550CF}"/>
          </ac:spMkLst>
        </pc:spChg>
        <pc:spChg chg="mod">
          <ac:chgData name="" userId="cffc1d3e1327edef" providerId="LiveId" clId="{99F25BBA-362A-4C50-8796-47A12A7032CC}" dt="2022-05-24T06:57:24.532" v="3601" actId="20577"/>
          <ac:spMkLst>
            <pc:docMk/>
            <pc:sldMk cId="1219839038" sldId="268"/>
            <ac:spMk id="10" creationId="{00000000-0000-0000-0000-000000000000}"/>
          </ac:spMkLst>
        </pc:spChg>
        <pc:spChg chg="add mod">
          <ac:chgData name="" userId="cffc1d3e1327edef" providerId="LiveId" clId="{99F25BBA-362A-4C50-8796-47A12A7032CC}" dt="2022-05-23T05:36:32.735" v="550" actId="1076"/>
          <ac:spMkLst>
            <pc:docMk/>
            <pc:sldMk cId="1219839038" sldId="268"/>
            <ac:spMk id="11" creationId="{70F0E5F3-1D05-4F85-8CFF-3D8BEF79863E}"/>
          </ac:spMkLst>
        </pc:spChg>
        <pc:picChg chg="add mod">
          <ac:chgData name="" userId="cffc1d3e1327edef" providerId="LiveId" clId="{99F25BBA-362A-4C50-8796-47A12A7032CC}" dt="2022-05-23T05:36:06.724" v="496" actId="1076"/>
          <ac:picMkLst>
            <pc:docMk/>
            <pc:sldMk cId="1219839038" sldId="268"/>
            <ac:picMk id="2" creationId="{C7040E00-E9CF-49FC-B749-913CF91BF0E7}"/>
          </ac:picMkLst>
        </pc:picChg>
        <pc:picChg chg="del">
          <ac:chgData name="" userId="cffc1d3e1327edef" providerId="LiveId" clId="{99F25BBA-362A-4C50-8796-47A12A7032CC}" dt="2022-05-23T05:34:13.387" v="169" actId="478"/>
          <ac:picMkLst>
            <pc:docMk/>
            <pc:sldMk cId="1219839038" sldId="268"/>
            <ac:picMk id="3" creationId="{0C08CF1C-CCFB-4079-8316-516CAD33A7D7}"/>
          </ac:picMkLst>
        </pc:picChg>
        <pc:picChg chg="add mod">
          <ac:chgData name="" userId="cffc1d3e1327edef" providerId="LiveId" clId="{99F25BBA-362A-4C50-8796-47A12A7032CC}" dt="2022-05-24T06:35:01.487" v="1875" actId="14100"/>
          <ac:picMkLst>
            <pc:docMk/>
            <pc:sldMk cId="1219839038" sldId="268"/>
            <ac:picMk id="6" creationId="{154FB289-B7DE-4310-B534-796926EAC3E7}"/>
          </ac:picMkLst>
        </pc:picChg>
      </pc:sldChg>
      <pc:sldChg chg="addSp delSp modSp add del">
        <pc:chgData name="" userId="cffc1d3e1327edef" providerId="LiveId" clId="{99F25BBA-362A-4C50-8796-47A12A7032CC}" dt="2022-05-23T05:23:13.563" v="112" actId="2696"/>
        <pc:sldMkLst>
          <pc:docMk/>
          <pc:sldMk cId="4124095645" sldId="268"/>
        </pc:sldMkLst>
        <pc:spChg chg="del">
          <ac:chgData name="" userId="cffc1d3e1327edef" providerId="LiveId" clId="{99F25BBA-362A-4C50-8796-47A12A7032CC}" dt="2022-05-23T05:21:19.709" v="103" actId="478"/>
          <ac:spMkLst>
            <pc:docMk/>
            <pc:sldMk cId="4124095645" sldId="268"/>
            <ac:spMk id="4" creationId="{E1532B95-F0E3-4527-AEE4-370BDA551358}"/>
          </ac:spMkLst>
        </pc:spChg>
        <pc:picChg chg="add mod">
          <ac:chgData name="" userId="cffc1d3e1327edef" providerId="LiveId" clId="{99F25BBA-362A-4C50-8796-47A12A7032CC}" dt="2022-05-23T05:22:20.986" v="110" actId="1076"/>
          <ac:picMkLst>
            <pc:docMk/>
            <pc:sldMk cId="4124095645" sldId="268"/>
            <ac:picMk id="2" creationId="{958ECFD4-9A3F-403A-BC9F-F959813F95C7}"/>
          </ac:picMkLst>
        </pc:picChg>
        <pc:picChg chg="del">
          <ac:chgData name="" userId="cffc1d3e1327edef" providerId="LiveId" clId="{99F25BBA-362A-4C50-8796-47A12A7032CC}" dt="2022-05-23T05:21:18.717" v="102" actId="478"/>
          <ac:picMkLst>
            <pc:docMk/>
            <pc:sldMk cId="4124095645" sldId="268"/>
            <ac:picMk id="3" creationId="{0C08CF1C-CCFB-4079-8316-516CAD33A7D7}"/>
          </ac:picMkLst>
        </pc:picChg>
        <pc:picChg chg="add mod">
          <ac:chgData name="" userId="cffc1d3e1327edef" providerId="LiveId" clId="{99F25BBA-362A-4C50-8796-47A12A7032CC}" dt="2022-05-23T05:22:20.986" v="110" actId="1076"/>
          <ac:picMkLst>
            <pc:docMk/>
            <pc:sldMk cId="4124095645" sldId="268"/>
            <ac:picMk id="5" creationId="{4BFFBACB-5904-42DE-A1AB-59B31D57F129}"/>
          </ac:picMkLst>
        </pc:picChg>
      </pc:sldChg>
      <pc:sldChg chg="addSp delSp modSp add del">
        <pc:chgData name="" userId="cffc1d3e1327edef" providerId="LiveId" clId="{99F25BBA-362A-4C50-8796-47A12A7032CC}" dt="2022-05-23T05:40:22.848" v="555" actId="2696"/>
        <pc:sldMkLst>
          <pc:docMk/>
          <pc:sldMk cId="976114514" sldId="269"/>
        </pc:sldMkLst>
        <pc:spChg chg="del">
          <ac:chgData name="" userId="cffc1d3e1327edef" providerId="LiveId" clId="{99F25BBA-362A-4C50-8796-47A12A7032CC}" dt="2022-05-23T05:40:19.229" v="554" actId="478"/>
          <ac:spMkLst>
            <pc:docMk/>
            <pc:sldMk cId="976114514" sldId="269"/>
            <ac:spMk id="3" creationId="{DE1A8684-693C-4320-AE98-9199D0D6A265}"/>
          </ac:spMkLst>
        </pc:spChg>
        <pc:spChg chg="add mod">
          <ac:chgData name="" userId="cffc1d3e1327edef" providerId="LiveId" clId="{99F25BBA-362A-4C50-8796-47A12A7032CC}" dt="2022-05-23T05:40:19.229" v="554" actId="478"/>
          <ac:spMkLst>
            <pc:docMk/>
            <pc:sldMk cId="976114514" sldId="269"/>
            <ac:spMk id="6" creationId="{0DB89EBF-716E-4599-AFCF-099DCE5BD40E}"/>
          </ac:spMkLst>
        </pc:spChg>
      </pc:sldChg>
      <pc:sldChg chg="add del setBg">
        <pc:chgData name="" userId="cffc1d3e1327edef" providerId="LiveId" clId="{99F25BBA-362A-4C50-8796-47A12A7032CC}" dt="2022-05-23T03:13:51.459" v="11"/>
        <pc:sldMkLst>
          <pc:docMk/>
          <pc:sldMk cId="1040046075" sldId="269"/>
        </pc:sldMkLst>
      </pc:sldChg>
      <pc:sldChg chg="addSp delSp modSp add del">
        <pc:chgData name="" userId="cffc1d3e1327edef" providerId="LiveId" clId="{99F25BBA-362A-4C50-8796-47A12A7032CC}" dt="2022-05-24T06:25:17.898" v="1602" actId="2696"/>
        <pc:sldMkLst>
          <pc:docMk/>
          <pc:sldMk cId="2345222634" sldId="269"/>
        </pc:sldMkLst>
        <pc:spChg chg="del">
          <ac:chgData name="" userId="cffc1d3e1327edef" providerId="LiveId" clId="{99F25BBA-362A-4C50-8796-47A12A7032CC}" dt="2022-05-23T05:41:15.234" v="565" actId="478"/>
          <ac:spMkLst>
            <pc:docMk/>
            <pc:sldMk cId="2345222634" sldId="269"/>
            <ac:spMk id="4" creationId="{E1532B95-F0E3-4527-AEE4-370BDA551358}"/>
          </ac:spMkLst>
        </pc:spChg>
        <pc:spChg chg="del mod">
          <ac:chgData name="" userId="cffc1d3e1327edef" providerId="LiveId" clId="{99F25BBA-362A-4C50-8796-47A12A7032CC}" dt="2022-05-23T05:41:10.007" v="560"/>
          <ac:spMkLst>
            <pc:docMk/>
            <pc:sldMk cId="2345222634" sldId="269"/>
            <ac:spMk id="7" creationId="{ECEE9263-9F82-4336-BBBA-42E5BD4B480E}"/>
          </ac:spMkLst>
        </pc:spChg>
        <pc:spChg chg="add del mod">
          <ac:chgData name="" userId="cffc1d3e1327edef" providerId="LiveId" clId="{99F25BBA-362A-4C50-8796-47A12A7032CC}" dt="2022-05-24T05:07:26.925" v="754" actId="478"/>
          <ac:spMkLst>
            <pc:docMk/>
            <pc:sldMk cId="2345222634" sldId="269"/>
            <ac:spMk id="8" creationId="{3225DC39-CA99-4B8A-898F-DAB521C550CF}"/>
          </ac:spMkLst>
        </pc:spChg>
        <pc:spChg chg="mod">
          <ac:chgData name="" userId="cffc1d3e1327edef" providerId="LiveId" clId="{99F25BBA-362A-4C50-8796-47A12A7032CC}" dt="2022-05-23T05:40:27.901" v="557"/>
          <ac:spMkLst>
            <pc:docMk/>
            <pc:sldMk cId="2345222634" sldId="269"/>
            <ac:spMk id="10" creationId="{00000000-0000-0000-0000-000000000000}"/>
          </ac:spMkLst>
        </pc:spChg>
        <pc:spChg chg="add del mod">
          <ac:chgData name="" userId="cffc1d3e1327edef" providerId="LiveId" clId="{99F25BBA-362A-4C50-8796-47A12A7032CC}" dt="2022-05-24T06:12:40.081" v="1398" actId="478"/>
          <ac:spMkLst>
            <pc:docMk/>
            <pc:sldMk cId="2345222634" sldId="269"/>
            <ac:spMk id="12" creationId="{089893ED-76B5-4FD9-BA64-A9F9DF3A56DF}"/>
          </ac:spMkLst>
        </pc:spChg>
        <pc:picChg chg="del">
          <ac:chgData name="" userId="cffc1d3e1327edef" providerId="LiveId" clId="{99F25BBA-362A-4C50-8796-47A12A7032CC}" dt="2022-05-23T05:41:15.854" v="566" actId="478"/>
          <ac:picMkLst>
            <pc:docMk/>
            <pc:sldMk cId="2345222634" sldId="269"/>
            <ac:picMk id="2" creationId="{C7040E00-E9CF-49FC-B749-913CF91BF0E7}"/>
          </ac:picMkLst>
        </pc:picChg>
        <pc:picChg chg="add del mod">
          <ac:chgData name="" userId="cffc1d3e1327edef" providerId="LiveId" clId="{99F25BBA-362A-4C50-8796-47A12A7032CC}" dt="2022-05-24T06:12:35.400" v="1392" actId="478"/>
          <ac:picMkLst>
            <pc:docMk/>
            <pc:sldMk cId="2345222634" sldId="269"/>
            <ac:picMk id="3" creationId="{3DE285B5-4F34-4172-BA7B-B27A09B4C19F}"/>
          </ac:picMkLst>
        </pc:picChg>
        <pc:picChg chg="add mod">
          <ac:chgData name="" userId="cffc1d3e1327edef" providerId="LiveId" clId="{99F25BBA-362A-4C50-8796-47A12A7032CC}" dt="2022-05-24T06:12:44.367" v="1402" actId="1076"/>
          <ac:picMkLst>
            <pc:docMk/>
            <pc:sldMk cId="2345222634" sldId="269"/>
            <ac:picMk id="13" creationId="{AA5CF5F8-338C-4864-9153-D2D3ADD0D4F1}"/>
          </ac:picMkLst>
        </pc:picChg>
        <pc:cxnChg chg="add del mod">
          <ac:chgData name="" userId="cffc1d3e1327edef" providerId="LiveId" clId="{99F25BBA-362A-4C50-8796-47A12A7032CC}" dt="2022-05-24T06:12:42.194" v="1399" actId="478"/>
          <ac:cxnSpMkLst>
            <pc:docMk/>
            <pc:sldMk cId="2345222634" sldId="269"/>
            <ac:cxnSpMk id="9" creationId="{AA50D332-3561-4408-960F-9DCA9060527B}"/>
          </ac:cxnSpMkLst>
        </pc:cxnChg>
      </pc:sldChg>
      <pc:sldChg chg="add del">
        <pc:chgData name="" userId="cffc1d3e1327edef" providerId="LiveId" clId="{99F25BBA-362A-4C50-8796-47A12A7032CC}" dt="2022-05-23T05:21:21.776" v="105"/>
        <pc:sldMkLst>
          <pc:docMk/>
          <pc:sldMk cId="3690751841" sldId="269"/>
        </pc:sldMkLst>
      </pc:sldChg>
      <pc:sldChg chg="addSp delSp modSp add del">
        <pc:chgData name="" userId="cffc1d3e1327edef" providerId="LiveId" clId="{99F25BBA-362A-4C50-8796-47A12A7032CC}" dt="2022-05-24T16:03:45.105" v="4428" actId="2696"/>
        <pc:sldMkLst>
          <pc:docMk/>
          <pc:sldMk cId="1232021471" sldId="270"/>
        </pc:sldMkLst>
        <pc:spChg chg="add mod">
          <ac:chgData name="" userId="cffc1d3e1327edef" providerId="LiveId" clId="{99F25BBA-362A-4C50-8796-47A12A7032CC}" dt="2022-05-24T06:00:12.494" v="861" actId="20577"/>
          <ac:spMkLst>
            <pc:docMk/>
            <pc:sldMk cId="1232021471" sldId="270"/>
            <ac:spMk id="3" creationId="{A4C80E30-C2B0-43E6-A1A5-7266AA07032E}"/>
          </ac:spMkLst>
        </pc:spChg>
        <pc:spChg chg="del">
          <ac:chgData name="" userId="cffc1d3e1327edef" providerId="LiveId" clId="{99F25BBA-362A-4C50-8796-47A12A7032CC}" dt="2022-05-23T05:49:51.110" v="573" actId="478"/>
          <ac:spMkLst>
            <pc:docMk/>
            <pc:sldMk cId="1232021471" sldId="270"/>
            <ac:spMk id="4" creationId="{E1532B95-F0E3-4527-AEE4-370BDA551358}"/>
          </ac:spMkLst>
        </pc:spChg>
        <pc:spChg chg="add mod">
          <ac:chgData name="" userId="cffc1d3e1327edef" providerId="LiveId" clId="{99F25BBA-362A-4C50-8796-47A12A7032CC}" dt="2022-05-24T06:13:19.306" v="1408" actId="20577"/>
          <ac:spMkLst>
            <pc:docMk/>
            <pc:sldMk cId="1232021471" sldId="270"/>
            <ac:spMk id="6" creationId="{82829F37-6EAE-4E8C-8154-9ADFB725D8C0}"/>
          </ac:spMkLst>
        </pc:spChg>
        <pc:spChg chg="add del mod">
          <ac:chgData name="" userId="cffc1d3e1327edef" providerId="LiveId" clId="{99F25BBA-362A-4C50-8796-47A12A7032CC}" dt="2022-05-24T05:57:14.476" v="832" actId="478"/>
          <ac:spMkLst>
            <pc:docMk/>
            <pc:sldMk cId="1232021471" sldId="270"/>
            <ac:spMk id="7" creationId="{AB4D50DE-7B7E-43B0-B51D-BB5F74AD3C84}"/>
          </ac:spMkLst>
        </pc:spChg>
        <pc:spChg chg="add mod">
          <ac:chgData name="" userId="cffc1d3e1327edef" providerId="LiveId" clId="{99F25BBA-362A-4C50-8796-47A12A7032CC}" dt="2022-05-24T06:13:13.524" v="1406" actId="20577"/>
          <ac:spMkLst>
            <pc:docMk/>
            <pc:sldMk cId="1232021471" sldId="270"/>
            <ac:spMk id="9" creationId="{D82806C0-10D3-44B1-BD54-7E4CD82B8325}"/>
          </ac:spMkLst>
        </pc:spChg>
        <pc:spChg chg="mod">
          <ac:chgData name="" userId="cffc1d3e1327edef" providerId="LiveId" clId="{99F25BBA-362A-4C50-8796-47A12A7032CC}" dt="2022-05-24T06:56:11.391" v="3559" actId="113"/>
          <ac:spMkLst>
            <pc:docMk/>
            <pc:sldMk cId="1232021471" sldId="270"/>
            <ac:spMk id="10" creationId="{00000000-0000-0000-0000-000000000000}"/>
          </ac:spMkLst>
        </pc:spChg>
        <pc:picChg chg="add mod">
          <ac:chgData name="" userId="cffc1d3e1327edef" providerId="LiveId" clId="{99F25BBA-362A-4C50-8796-47A12A7032CC}" dt="2022-05-24T05:03:12.642" v="623" actId="1076"/>
          <ac:picMkLst>
            <pc:docMk/>
            <pc:sldMk cId="1232021471" sldId="270"/>
            <ac:picMk id="2" creationId="{5E6B764D-1CFC-4F50-B870-9FB5ED8342D8}"/>
          </ac:picMkLst>
        </pc:picChg>
        <pc:picChg chg="add del mod">
          <ac:chgData name="" userId="cffc1d3e1327edef" providerId="LiveId" clId="{99F25BBA-362A-4C50-8796-47A12A7032CC}" dt="2022-05-24T05:57:41.178" v="838" actId="478"/>
          <ac:picMkLst>
            <pc:docMk/>
            <pc:sldMk cId="1232021471" sldId="270"/>
            <ac:picMk id="5" creationId="{0C53558C-4898-4A25-B83A-0E28FE250DDF}"/>
          </ac:picMkLst>
        </pc:picChg>
      </pc:sldChg>
      <pc:sldChg chg="addSp delSp modSp add del ord">
        <pc:chgData name="" userId="cffc1d3e1327edef" providerId="LiveId" clId="{99F25BBA-362A-4C50-8796-47A12A7032CC}" dt="2022-05-24T16:03:45.115" v="4430" actId="2696"/>
        <pc:sldMkLst>
          <pc:docMk/>
          <pc:sldMk cId="2269894426" sldId="271"/>
        </pc:sldMkLst>
        <pc:spChg chg="mod">
          <ac:chgData name="" userId="cffc1d3e1327edef" providerId="LiveId" clId="{99F25BBA-362A-4C50-8796-47A12A7032CC}" dt="2022-05-24T06:01:57.314" v="880" actId="1076"/>
          <ac:spMkLst>
            <pc:docMk/>
            <pc:sldMk cId="2269894426" sldId="271"/>
            <ac:spMk id="3" creationId="{A4C80E30-C2B0-43E6-A1A5-7266AA07032E}"/>
          </ac:spMkLst>
        </pc:spChg>
        <pc:spChg chg="mod">
          <ac:chgData name="" userId="cffc1d3e1327edef" providerId="LiveId" clId="{99F25BBA-362A-4C50-8796-47A12A7032CC}" dt="2022-05-24T06:13:36.805" v="1411" actId="20577"/>
          <ac:spMkLst>
            <pc:docMk/>
            <pc:sldMk cId="2269894426" sldId="271"/>
            <ac:spMk id="6" creationId="{82829F37-6EAE-4E8C-8154-9ADFB725D8C0}"/>
          </ac:spMkLst>
        </pc:spChg>
        <pc:spChg chg="del">
          <ac:chgData name="" userId="cffc1d3e1327edef" providerId="LiveId" clId="{99F25BBA-362A-4C50-8796-47A12A7032CC}" dt="2022-05-24T06:01:51.483" v="877" actId="478"/>
          <ac:spMkLst>
            <pc:docMk/>
            <pc:sldMk cId="2269894426" sldId="271"/>
            <ac:spMk id="7" creationId="{AB4D50DE-7B7E-43B0-B51D-BB5F74AD3C84}"/>
          </ac:spMkLst>
        </pc:spChg>
        <pc:spChg chg="add del">
          <ac:chgData name="" userId="cffc1d3e1327edef" providerId="LiveId" clId="{99F25BBA-362A-4C50-8796-47A12A7032CC}" dt="2022-05-24T05:51:11.959" v="808" actId="478"/>
          <ac:spMkLst>
            <pc:docMk/>
            <pc:sldMk cId="2269894426" sldId="271"/>
            <ac:spMk id="8" creationId="{E19E3841-6905-4389-A7EA-C215F409CE7F}"/>
          </ac:spMkLst>
        </pc:spChg>
        <pc:spChg chg="mod">
          <ac:chgData name="" userId="cffc1d3e1327edef" providerId="LiveId" clId="{99F25BBA-362A-4C50-8796-47A12A7032CC}" dt="2022-05-24T06:02:16.029" v="906" actId="20577"/>
          <ac:spMkLst>
            <pc:docMk/>
            <pc:sldMk cId="2269894426" sldId="271"/>
            <ac:spMk id="9" creationId="{D82806C0-10D3-44B1-BD54-7E4CD82B8325}"/>
          </ac:spMkLst>
        </pc:spChg>
        <pc:spChg chg="mod">
          <ac:chgData name="" userId="cffc1d3e1327edef" providerId="LiveId" clId="{99F25BBA-362A-4C50-8796-47A12A7032CC}" dt="2022-05-24T06:56:26.010" v="3565" actId="113"/>
          <ac:spMkLst>
            <pc:docMk/>
            <pc:sldMk cId="2269894426" sldId="271"/>
            <ac:spMk id="10" creationId="{00000000-0000-0000-0000-000000000000}"/>
          </ac:spMkLst>
        </pc:spChg>
        <pc:spChg chg="add del mod">
          <ac:chgData name="" userId="cffc1d3e1327edef" providerId="LiveId" clId="{99F25BBA-362A-4C50-8796-47A12A7032CC}" dt="2022-05-24T06:02:13.722" v="901" actId="478"/>
          <ac:spMkLst>
            <pc:docMk/>
            <pc:sldMk cId="2269894426" sldId="271"/>
            <ac:spMk id="11" creationId="{7AF7FF43-D76E-4D74-94B6-03BE66B409A5}"/>
          </ac:spMkLst>
        </pc:spChg>
        <pc:spChg chg="add del mod">
          <ac:chgData name="" userId="cffc1d3e1327edef" providerId="LiveId" clId="{99F25BBA-362A-4C50-8796-47A12A7032CC}" dt="2022-05-24T06:14:53.628" v="1438" actId="478"/>
          <ac:spMkLst>
            <pc:docMk/>
            <pc:sldMk cId="2269894426" sldId="271"/>
            <ac:spMk id="13" creationId="{4FB4B9E7-EEA0-4FA0-9804-36998B70E57A}"/>
          </ac:spMkLst>
        </pc:spChg>
        <pc:spChg chg="add del mod">
          <ac:chgData name="" userId="cffc1d3e1327edef" providerId="LiveId" clId="{99F25BBA-362A-4C50-8796-47A12A7032CC}" dt="2022-05-24T10:54:46.998" v="3955" actId="478"/>
          <ac:spMkLst>
            <pc:docMk/>
            <pc:sldMk cId="2269894426" sldId="271"/>
            <ac:spMk id="14" creationId="{DBC419C2-8BDE-46C1-B825-7EDC182437E1}"/>
          </ac:spMkLst>
        </pc:spChg>
        <pc:picChg chg="del mod">
          <ac:chgData name="" userId="cffc1d3e1327edef" providerId="LiveId" clId="{99F25BBA-362A-4C50-8796-47A12A7032CC}" dt="2022-05-24T05:50:41.967" v="796" actId="478"/>
          <ac:picMkLst>
            <pc:docMk/>
            <pc:sldMk cId="2269894426" sldId="271"/>
            <ac:picMk id="2" creationId="{5E6B764D-1CFC-4F50-B870-9FB5ED8342D8}"/>
          </ac:picMkLst>
        </pc:picChg>
        <pc:picChg chg="add mod">
          <ac:chgData name="" userId="cffc1d3e1327edef" providerId="LiveId" clId="{99F25BBA-362A-4C50-8796-47A12A7032CC}" dt="2022-05-24T05:50:44.863" v="799" actId="1076"/>
          <ac:picMkLst>
            <pc:docMk/>
            <pc:sldMk cId="2269894426" sldId="271"/>
            <ac:picMk id="4" creationId="{B5F20F7A-4C0D-45E3-AA43-ABE63FAA13CB}"/>
          </ac:picMkLst>
        </pc:picChg>
        <pc:picChg chg="del">
          <ac:chgData name="" userId="cffc1d3e1327edef" providerId="LiveId" clId="{99F25BBA-362A-4C50-8796-47A12A7032CC}" dt="2022-05-24T06:01:50.951" v="876" actId="478"/>
          <ac:picMkLst>
            <pc:docMk/>
            <pc:sldMk cId="2269894426" sldId="271"/>
            <ac:picMk id="5" creationId="{0C53558C-4898-4A25-B83A-0E28FE250DDF}"/>
          </ac:picMkLst>
        </pc:picChg>
      </pc:sldChg>
      <pc:sldChg chg="addSp delSp modSp add del">
        <pc:chgData name="" userId="cffc1d3e1327edef" providerId="LiveId" clId="{99F25BBA-362A-4C50-8796-47A12A7032CC}" dt="2022-05-24T16:03:45.105" v="4427" actId="2696"/>
        <pc:sldMkLst>
          <pc:docMk/>
          <pc:sldMk cId="1277288056" sldId="272"/>
        </pc:sldMkLst>
        <pc:spChg chg="del">
          <ac:chgData name="" userId="cffc1d3e1327edef" providerId="LiveId" clId="{99F25BBA-362A-4C50-8796-47A12A7032CC}" dt="2022-05-24T05:57:44.834" v="840" actId="478"/>
          <ac:spMkLst>
            <pc:docMk/>
            <pc:sldMk cId="1277288056" sldId="272"/>
            <ac:spMk id="3" creationId="{DE1A8684-693C-4320-AE98-9199D0D6A265}"/>
          </ac:spMkLst>
        </pc:spChg>
        <pc:spChg chg="del">
          <ac:chgData name="" userId="cffc1d3e1327edef" providerId="LiveId" clId="{99F25BBA-362A-4C50-8796-47A12A7032CC}" dt="2022-05-24T05:57:46.895" v="842" actId="478"/>
          <ac:spMkLst>
            <pc:docMk/>
            <pc:sldMk cId="1277288056" sldId="272"/>
            <ac:spMk id="4" creationId="{846B4AB5-C22B-406E-B819-87FE2073A6AC}"/>
          </ac:spMkLst>
        </pc:spChg>
        <pc:spChg chg="add del mod">
          <ac:chgData name="" userId="cffc1d3e1327edef" providerId="LiveId" clId="{99F25BBA-362A-4C50-8796-47A12A7032CC}" dt="2022-05-24T05:57:46.091" v="841" actId="478"/>
          <ac:spMkLst>
            <pc:docMk/>
            <pc:sldMk cId="1277288056" sldId="272"/>
            <ac:spMk id="6" creationId="{4CD09E2B-7BB8-42E5-90B4-0CE8D6945ABD}"/>
          </ac:spMkLst>
        </pc:spChg>
        <pc:spChg chg="del">
          <ac:chgData name="" userId="cffc1d3e1327edef" providerId="LiveId" clId="{99F25BBA-362A-4C50-8796-47A12A7032CC}" dt="2022-05-24T05:57:48.623" v="844" actId="478"/>
          <ac:spMkLst>
            <pc:docMk/>
            <pc:sldMk cId="1277288056" sldId="272"/>
            <ac:spMk id="20" creationId="{79829ABC-1F58-4F04-83B4-6A9CEF43F3E1}"/>
          </ac:spMkLst>
        </pc:spChg>
        <pc:picChg chg="add mod">
          <ac:chgData name="" userId="cffc1d3e1327edef" providerId="LiveId" clId="{99F25BBA-362A-4C50-8796-47A12A7032CC}" dt="2022-05-24T06:17:31.702" v="1459" actId="1076"/>
          <ac:picMkLst>
            <pc:docMk/>
            <pc:sldMk cId="1277288056" sldId="272"/>
            <ac:picMk id="22" creationId="{D40CFD12-FC90-4B45-975E-7EAA8EE79EB1}"/>
          </ac:picMkLst>
        </pc:picChg>
        <pc:cxnChg chg="del">
          <ac:chgData name="" userId="cffc1d3e1327edef" providerId="LiveId" clId="{99F25BBA-362A-4C50-8796-47A12A7032CC}" dt="2022-05-24T06:17:34.123" v="1460" actId="478"/>
          <ac:cxnSpMkLst>
            <pc:docMk/>
            <pc:sldMk cId="1277288056" sldId="272"/>
            <ac:cxnSpMk id="19" creationId="{D13D8E9C-5AA1-4719-BE57-539F2C5B07E7}"/>
          </ac:cxnSpMkLst>
        </pc:cxnChg>
      </pc:sldChg>
      <pc:sldChg chg="addSp delSp modSp add del">
        <pc:chgData name="" userId="cffc1d3e1327edef" providerId="LiveId" clId="{99F25BBA-362A-4C50-8796-47A12A7032CC}" dt="2022-05-24T05:56:56.137" v="831" actId="2696"/>
        <pc:sldMkLst>
          <pc:docMk/>
          <pc:sldMk cId="3812811743" sldId="272"/>
        </pc:sldMkLst>
        <pc:spChg chg="del">
          <ac:chgData name="" userId="cffc1d3e1327edef" providerId="LiveId" clId="{99F25BBA-362A-4C50-8796-47A12A7032CC}" dt="2022-05-24T05:55:06.674" v="814" actId="478"/>
          <ac:spMkLst>
            <pc:docMk/>
            <pc:sldMk cId="3812811743" sldId="272"/>
            <ac:spMk id="3" creationId="{DE1A8684-693C-4320-AE98-9199D0D6A265}"/>
          </ac:spMkLst>
        </pc:spChg>
        <pc:spChg chg="del">
          <ac:chgData name="" userId="cffc1d3e1327edef" providerId="LiveId" clId="{99F25BBA-362A-4C50-8796-47A12A7032CC}" dt="2022-05-24T05:55:05.625" v="813" actId="478"/>
          <ac:spMkLst>
            <pc:docMk/>
            <pc:sldMk cId="3812811743" sldId="272"/>
            <ac:spMk id="4" creationId="{846B4AB5-C22B-406E-B819-87FE2073A6AC}"/>
          </ac:spMkLst>
        </pc:spChg>
        <pc:spChg chg="add del mod">
          <ac:chgData name="" userId="cffc1d3e1327edef" providerId="LiveId" clId="{99F25BBA-362A-4C50-8796-47A12A7032CC}" dt="2022-05-24T05:55:08.109" v="815" actId="478"/>
          <ac:spMkLst>
            <pc:docMk/>
            <pc:sldMk cId="3812811743" sldId="272"/>
            <ac:spMk id="8" creationId="{1693EE52-F5D0-4AF1-BF79-AD302F83C1F6}"/>
          </ac:spMkLst>
        </pc:spChg>
        <pc:spChg chg="del">
          <ac:chgData name="" userId="cffc1d3e1327edef" providerId="LiveId" clId="{99F25BBA-362A-4C50-8796-47A12A7032CC}" dt="2022-05-24T05:55:10.176" v="816" actId="478"/>
          <ac:spMkLst>
            <pc:docMk/>
            <pc:sldMk cId="3812811743" sldId="272"/>
            <ac:spMk id="20" creationId="{79829ABC-1F58-4F04-83B4-6A9CEF43F3E1}"/>
          </ac:spMkLst>
        </pc:spChg>
        <pc:picChg chg="add del mod">
          <ac:chgData name="" userId="cffc1d3e1327edef" providerId="LiveId" clId="{99F25BBA-362A-4C50-8796-47A12A7032CC}" dt="2022-05-24T05:55:22.745" v="827" actId="478"/>
          <ac:picMkLst>
            <pc:docMk/>
            <pc:sldMk cId="3812811743" sldId="272"/>
            <ac:picMk id="2" creationId="{9A491CAE-E1AB-4621-B8AC-468140F24415}"/>
          </ac:picMkLst>
        </pc:picChg>
        <pc:picChg chg="add mod">
          <ac:chgData name="" userId="cffc1d3e1327edef" providerId="LiveId" clId="{99F25BBA-362A-4C50-8796-47A12A7032CC}" dt="2022-05-24T05:56:07.130" v="830" actId="1076"/>
          <ac:picMkLst>
            <pc:docMk/>
            <pc:sldMk cId="3812811743" sldId="272"/>
            <ac:picMk id="10" creationId="{78B3B4E9-BFAC-4E54-A29B-9D736576FB62}"/>
          </ac:picMkLst>
        </pc:picChg>
      </pc:sldChg>
      <pc:sldChg chg="addSp delSp modSp add del">
        <pc:chgData name="" userId="cffc1d3e1327edef" providerId="LiveId" clId="{99F25BBA-362A-4C50-8796-47A12A7032CC}" dt="2022-05-24T06:09:38.966" v="1387" actId="2696"/>
        <pc:sldMkLst>
          <pc:docMk/>
          <pc:sldMk cId="963488560" sldId="273"/>
        </pc:sldMkLst>
        <pc:spChg chg="add mod">
          <ac:chgData name="" userId="cffc1d3e1327edef" providerId="LiveId" clId="{99F25BBA-362A-4C50-8796-47A12A7032CC}" dt="2022-05-24T06:05:27.687" v="1380" actId="1076"/>
          <ac:spMkLst>
            <pc:docMk/>
            <pc:sldMk cId="963488560" sldId="273"/>
            <ac:spMk id="4" creationId="{C1B8C2D3-2455-4356-B567-E6836FE665BA}"/>
          </ac:spMkLst>
        </pc:spChg>
        <pc:spChg chg="del">
          <ac:chgData name="" userId="cffc1d3e1327edef" providerId="LiveId" clId="{99F25BBA-362A-4C50-8796-47A12A7032CC}" dt="2022-05-24T06:02:36.698" v="912" actId="478"/>
          <ac:spMkLst>
            <pc:docMk/>
            <pc:sldMk cId="963488560" sldId="273"/>
            <ac:spMk id="12" creationId="{089893ED-76B5-4FD9-BA64-A9F9DF3A56DF}"/>
          </ac:spMkLst>
        </pc:spChg>
        <pc:picChg chg="add del mod">
          <ac:chgData name="" userId="cffc1d3e1327edef" providerId="LiveId" clId="{99F25BBA-362A-4C50-8796-47A12A7032CC}" dt="2022-05-24T06:09:35.863" v="1386" actId="478"/>
          <ac:picMkLst>
            <pc:docMk/>
            <pc:sldMk cId="963488560" sldId="273"/>
            <ac:picMk id="2" creationId="{F9982F5E-41A3-4F8C-B933-D19FEB5ED28C}"/>
          </ac:picMkLst>
        </pc:picChg>
        <pc:picChg chg="del mod">
          <ac:chgData name="" userId="cffc1d3e1327edef" providerId="LiveId" clId="{99F25BBA-362A-4C50-8796-47A12A7032CC}" dt="2022-05-24T06:02:33.458" v="908" actId="478"/>
          <ac:picMkLst>
            <pc:docMk/>
            <pc:sldMk cId="963488560" sldId="273"/>
            <ac:picMk id="3" creationId="{3DE285B5-4F34-4172-BA7B-B27A09B4C19F}"/>
          </ac:picMkLst>
        </pc:picChg>
        <pc:cxnChg chg="del">
          <ac:chgData name="" userId="cffc1d3e1327edef" providerId="LiveId" clId="{99F25BBA-362A-4C50-8796-47A12A7032CC}" dt="2022-05-24T06:05:29.720" v="1383" actId="478"/>
          <ac:cxnSpMkLst>
            <pc:docMk/>
            <pc:sldMk cId="963488560" sldId="273"/>
            <ac:cxnSpMk id="9" creationId="{AA50D332-3561-4408-960F-9DCA9060527B}"/>
          </ac:cxnSpMkLst>
        </pc:cxnChg>
      </pc:sldChg>
      <pc:sldChg chg="add del">
        <pc:chgData name="" userId="cffc1d3e1327edef" providerId="LiveId" clId="{99F25BBA-362A-4C50-8796-47A12A7032CC}" dt="2022-05-24T06:14:41.582" v="1437" actId="2696"/>
        <pc:sldMkLst>
          <pc:docMk/>
          <pc:sldMk cId="1756426003" sldId="273"/>
        </pc:sldMkLst>
      </pc:sldChg>
      <pc:sldChg chg="addSp delSp modSp add del ord modAnim">
        <pc:chgData name="" userId="cffc1d3e1327edef" providerId="LiveId" clId="{99F25BBA-362A-4C50-8796-47A12A7032CC}" dt="2022-05-24T16:03:45.115" v="4432" actId="2696"/>
        <pc:sldMkLst>
          <pc:docMk/>
          <pc:sldMk cId="2475259339" sldId="273"/>
        </pc:sldMkLst>
        <pc:spChg chg="add del mod">
          <ac:chgData name="" userId="cffc1d3e1327edef" providerId="LiveId" clId="{99F25BBA-362A-4C50-8796-47A12A7032CC}" dt="2022-05-24T07:13:55.630" v="3626" actId="478"/>
          <ac:spMkLst>
            <pc:docMk/>
            <pc:sldMk cId="2475259339" sldId="273"/>
            <ac:spMk id="3" creationId="{A4C80E30-C2B0-43E6-A1A5-7266AA07032E}"/>
          </ac:spMkLst>
        </pc:spChg>
        <pc:spChg chg="add del">
          <ac:chgData name="" userId="cffc1d3e1327edef" providerId="LiveId" clId="{99F25BBA-362A-4C50-8796-47A12A7032CC}" dt="2022-05-24T07:13:58.408" v="3628" actId="478"/>
          <ac:spMkLst>
            <pc:docMk/>
            <pc:sldMk cId="2475259339" sldId="273"/>
            <ac:spMk id="4" creationId="{FCE341A6-412A-4E33-9F7E-0007F870DDBD}"/>
          </ac:spMkLst>
        </pc:spChg>
        <pc:spChg chg="mod">
          <ac:chgData name="" userId="cffc1d3e1327edef" providerId="LiveId" clId="{99F25BBA-362A-4C50-8796-47A12A7032CC}" dt="2022-05-24T07:16:31.464" v="3730" actId="20577"/>
          <ac:spMkLst>
            <pc:docMk/>
            <pc:sldMk cId="2475259339" sldId="273"/>
            <ac:spMk id="6" creationId="{82829F37-6EAE-4E8C-8154-9ADFB725D8C0}"/>
          </ac:spMkLst>
        </pc:spChg>
        <pc:spChg chg="add mod">
          <ac:chgData name="" userId="cffc1d3e1327edef" providerId="LiveId" clId="{99F25BBA-362A-4C50-8796-47A12A7032CC}" dt="2022-05-24T09:29:57.726" v="3830" actId="207"/>
          <ac:spMkLst>
            <pc:docMk/>
            <pc:sldMk cId="2475259339" sldId="273"/>
            <ac:spMk id="8" creationId="{03FC4290-7546-4B7D-B70A-96879D6B1265}"/>
          </ac:spMkLst>
        </pc:spChg>
        <pc:spChg chg="add mod">
          <ac:chgData name="" userId="cffc1d3e1327edef" providerId="LiveId" clId="{99F25BBA-362A-4C50-8796-47A12A7032CC}" dt="2022-05-24T07:16:48.695" v="3742" actId="20577"/>
          <ac:spMkLst>
            <pc:docMk/>
            <pc:sldMk cId="2475259339" sldId="273"/>
            <ac:spMk id="9" creationId="{A383E80F-629A-4518-865A-51A16A45E443}"/>
          </ac:spMkLst>
        </pc:spChg>
        <pc:spChg chg="del">
          <ac:chgData name="" userId="cffc1d3e1327edef" providerId="LiveId" clId="{99F25BBA-362A-4C50-8796-47A12A7032CC}" dt="2022-05-24T06:19:07.486" v="1506" actId="478"/>
          <ac:spMkLst>
            <pc:docMk/>
            <pc:sldMk cId="2475259339" sldId="273"/>
            <ac:spMk id="9" creationId="{D82806C0-10D3-44B1-BD54-7E4CD82B8325}"/>
          </ac:spMkLst>
        </pc:spChg>
        <pc:spChg chg="mod">
          <ac:chgData name="" userId="cffc1d3e1327edef" providerId="LiveId" clId="{99F25BBA-362A-4C50-8796-47A12A7032CC}" dt="2022-05-24T09:34:33.608" v="3875"/>
          <ac:spMkLst>
            <pc:docMk/>
            <pc:sldMk cId="2475259339" sldId="273"/>
            <ac:spMk id="10" creationId="{00000000-0000-0000-0000-000000000000}"/>
          </ac:spMkLst>
        </pc:spChg>
        <pc:spChg chg="add del mod">
          <ac:chgData name="" userId="cffc1d3e1327edef" providerId="LiveId" clId="{99F25BBA-362A-4C50-8796-47A12A7032CC}" dt="2022-05-24T07:19:34.269" v="3755"/>
          <ac:spMkLst>
            <pc:docMk/>
            <pc:sldMk cId="2475259339" sldId="273"/>
            <ac:spMk id="11" creationId="{04FA57BA-A440-40FC-AC20-C5256ECB8744}"/>
          </ac:spMkLst>
        </pc:spChg>
        <pc:spChg chg="add mod">
          <ac:chgData name="" userId="cffc1d3e1327edef" providerId="LiveId" clId="{99F25BBA-362A-4C50-8796-47A12A7032CC}" dt="2022-05-24T09:28:13.918" v="3808" actId="1076"/>
          <ac:spMkLst>
            <pc:docMk/>
            <pc:sldMk cId="2475259339" sldId="273"/>
            <ac:spMk id="12" creationId="{6422F83A-3936-4F5B-9FBE-165718B6E32C}"/>
          </ac:spMkLst>
        </pc:spChg>
        <pc:spChg chg="add">
          <ac:chgData name="" userId="cffc1d3e1327edef" providerId="LiveId" clId="{99F25BBA-362A-4C50-8796-47A12A7032CC}" dt="2022-05-24T09:22:18.856" v="3765"/>
          <ac:spMkLst>
            <pc:docMk/>
            <pc:sldMk cId="2475259339" sldId="273"/>
            <ac:spMk id="13" creationId="{42415825-1FAF-41C3-A6D4-7610BD7A3951}"/>
          </ac:spMkLst>
        </pc:spChg>
        <pc:spChg chg="add del mod">
          <ac:chgData name="" userId="cffc1d3e1327edef" providerId="LiveId" clId="{99F25BBA-362A-4C50-8796-47A12A7032CC}" dt="2022-05-24T09:24:13.900" v="3786" actId="478"/>
          <ac:spMkLst>
            <pc:docMk/>
            <pc:sldMk cId="2475259339" sldId="273"/>
            <ac:spMk id="14" creationId="{8D828CB6-6C2F-4BB2-A459-3DA563B2DDB4}"/>
          </ac:spMkLst>
        </pc:spChg>
        <pc:spChg chg="del">
          <ac:chgData name="" userId="cffc1d3e1327edef" providerId="LiveId" clId="{99F25BBA-362A-4C50-8796-47A12A7032CC}" dt="2022-05-24T06:17:58.772" v="1463" actId="478"/>
          <ac:spMkLst>
            <pc:docMk/>
            <pc:sldMk cId="2475259339" sldId="273"/>
            <ac:spMk id="14" creationId="{DBC419C2-8BDE-46C1-B825-7EDC182437E1}"/>
          </ac:spMkLst>
        </pc:spChg>
        <pc:spChg chg="add del mod">
          <ac:chgData name="" userId="cffc1d3e1327edef" providerId="LiveId" clId="{99F25BBA-362A-4C50-8796-47A12A7032CC}" dt="2022-05-24T09:24:13.563" v="3785" actId="478"/>
          <ac:spMkLst>
            <pc:docMk/>
            <pc:sldMk cId="2475259339" sldId="273"/>
            <ac:spMk id="15" creationId="{2CD2E8F5-C42F-41BC-888E-80C232A13E25}"/>
          </ac:spMkLst>
        </pc:spChg>
        <pc:spChg chg="add del mod">
          <ac:chgData name="" userId="cffc1d3e1327edef" providerId="LiveId" clId="{99F25BBA-362A-4C50-8796-47A12A7032CC}" dt="2022-05-24T09:24:15.976" v="3787" actId="478"/>
          <ac:spMkLst>
            <pc:docMk/>
            <pc:sldMk cId="2475259339" sldId="273"/>
            <ac:spMk id="16" creationId="{FFB14F2C-36ED-4E14-A730-9F9810D25A3F}"/>
          </ac:spMkLst>
        </pc:spChg>
        <pc:spChg chg="add mod">
          <ac:chgData name="" userId="cffc1d3e1327edef" providerId="LiveId" clId="{99F25BBA-362A-4C50-8796-47A12A7032CC}" dt="2022-05-24T09:28:37.467" v="3814" actId="20577"/>
          <ac:spMkLst>
            <pc:docMk/>
            <pc:sldMk cId="2475259339" sldId="273"/>
            <ac:spMk id="18" creationId="{10097529-B6D6-419F-98AB-2FE7106F3A7E}"/>
          </ac:spMkLst>
        </pc:spChg>
        <pc:spChg chg="add mod">
          <ac:chgData name="" userId="cffc1d3e1327edef" providerId="LiveId" clId="{99F25BBA-362A-4C50-8796-47A12A7032CC}" dt="2022-05-24T09:29:46.489" v="3829" actId="1076"/>
          <ac:spMkLst>
            <pc:docMk/>
            <pc:sldMk cId="2475259339" sldId="273"/>
            <ac:spMk id="19" creationId="{57AE3509-60FA-499D-998F-49FDD58C18BC}"/>
          </ac:spMkLst>
        </pc:spChg>
        <pc:picChg chg="add del">
          <ac:chgData name="" userId="cffc1d3e1327edef" providerId="LiveId" clId="{99F25BBA-362A-4C50-8796-47A12A7032CC}" dt="2022-05-24T07:13:43.304" v="3615"/>
          <ac:picMkLst>
            <pc:docMk/>
            <pc:sldMk cId="2475259339" sldId="273"/>
            <ac:picMk id="2" creationId="{EE8F0034-FAAF-4C80-B411-F7C2151EA720}"/>
          </ac:picMkLst>
        </pc:picChg>
        <pc:picChg chg="del">
          <ac:chgData name="" userId="cffc1d3e1327edef" providerId="LiveId" clId="{99F25BBA-362A-4C50-8796-47A12A7032CC}" dt="2022-05-24T06:19:01.259" v="1503" actId="478"/>
          <ac:picMkLst>
            <pc:docMk/>
            <pc:sldMk cId="2475259339" sldId="273"/>
            <ac:picMk id="4" creationId="{B5F20F7A-4C0D-45E3-AA43-ABE63FAA13CB}"/>
          </ac:picMkLst>
        </pc:picChg>
        <pc:picChg chg="add mod">
          <ac:chgData name="" userId="cffc1d3e1327edef" providerId="LiveId" clId="{99F25BBA-362A-4C50-8796-47A12A7032CC}" dt="2022-05-24T07:16:33.727" v="3731" actId="1076"/>
          <ac:picMkLst>
            <pc:docMk/>
            <pc:sldMk cId="2475259339" sldId="273"/>
            <ac:picMk id="5" creationId="{BA99D386-7DE5-4C8D-A651-2356655C0A1A}"/>
          </ac:picMkLst>
        </pc:picChg>
        <pc:picChg chg="add mod">
          <ac:chgData name="" userId="cffc1d3e1327edef" providerId="LiveId" clId="{99F25BBA-362A-4C50-8796-47A12A7032CC}" dt="2022-05-24T09:28:42.374" v="3817" actId="1076"/>
          <ac:picMkLst>
            <pc:docMk/>
            <pc:sldMk cId="2475259339" sldId="273"/>
            <ac:picMk id="7" creationId="{82083ECC-0AFA-497D-A849-841FF61E3707}"/>
          </ac:picMkLst>
        </pc:picChg>
      </pc:sldChg>
      <pc:sldChg chg="addSp delSp modSp add del">
        <pc:chgData name="" userId="cffc1d3e1327edef" providerId="LiveId" clId="{99F25BBA-362A-4C50-8796-47A12A7032CC}" dt="2022-05-24T06:15:34.578" v="1457" actId="2696"/>
        <pc:sldMkLst>
          <pc:docMk/>
          <pc:sldMk cId="350287081" sldId="274"/>
        </pc:sldMkLst>
        <pc:spChg chg="del">
          <ac:chgData name="" userId="cffc1d3e1327edef" providerId="LiveId" clId="{99F25BBA-362A-4C50-8796-47A12A7032CC}" dt="2022-05-24T06:13:56.282" v="1415" actId="478"/>
          <ac:spMkLst>
            <pc:docMk/>
            <pc:sldMk cId="350287081" sldId="274"/>
            <ac:spMk id="3" creationId="{A4C80E30-C2B0-43E6-A1A5-7266AA07032E}"/>
          </ac:spMkLst>
        </pc:spChg>
        <pc:spChg chg="del mod">
          <ac:chgData name="" userId="cffc1d3e1327edef" providerId="LiveId" clId="{99F25BBA-362A-4C50-8796-47A12A7032CC}" dt="2022-05-24T06:14:15.614" v="1433" actId="478"/>
          <ac:spMkLst>
            <pc:docMk/>
            <pc:sldMk cId="350287081" sldId="274"/>
            <ac:spMk id="6" creationId="{82829F37-6EAE-4E8C-8154-9ADFB725D8C0}"/>
          </ac:spMkLst>
        </pc:spChg>
        <pc:spChg chg="del">
          <ac:chgData name="" userId="cffc1d3e1327edef" providerId="LiveId" clId="{99F25BBA-362A-4C50-8796-47A12A7032CC}" dt="2022-05-24T06:14:05.546" v="1425" actId="478"/>
          <ac:spMkLst>
            <pc:docMk/>
            <pc:sldMk cId="350287081" sldId="274"/>
            <ac:spMk id="9" creationId="{D82806C0-10D3-44B1-BD54-7E4CD82B8325}"/>
          </ac:spMkLst>
        </pc:spChg>
        <pc:spChg chg="add mod">
          <ac:chgData name="" userId="cffc1d3e1327edef" providerId="LiveId" clId="{99F25BBA-362A-4C50-8796-47A12A7032CC}" dt="2022-05-24T06:15:31.038" v="1454" actId="1076"/>
          <ac:spMkLst>
            <pc:docMk/>
            <pc:sldMk cId="350287081" sldId="274"/>
            <ac:spMk id="11" creationId="{46BF7555-953D-4080-8213-856CB83CA0D8}"/>
          </ac:spMkLst>
        </pc:spChg>
        <pc:spChg chg="del">
          <ac:chgData name="" userId="cffc1d3e1327edef" providerId="LiveId" clId="{99F25BBA-362A-4C50-8796-47A12A7032CC}" dt="2022-05-24T06:13:58.059" v="1417" actId="478"/>
          <ac:spMkLst>
            <pc:docMk/>
            <pc:sldMk cId="350287081" sldId="274"/>
            <ac:spMk id="13" creationId="{4FB4B9E7-EEA0-4FA0-9804-36998B70E57A}"/>
          </ac:spMkLst>
        </pc:spChg>
        <pc:picChg chg="add del mod">
          <ac:chgData name="" userId="cffc1d3e1327edef" providerId="LiveId" clId="{99F25BBA-362A-4C50-8796-47A12A7032CC}" dt="2022-05-24T06:15:31.552" v="1455" actId="1076"/>
          <ac:picMkLst>
            <pc:docMk/>
            <pc:sldMk cId="350287081" sldId="274"/>
            <ac:picMk id="2" creationId="{890AC81F-0381-4B31-AB52-54677CB82E66}"/>
          </ac:picMkLst>
        </pc:picChg>
        <pc:picChg chg="del">
          <ac:chgData name="" userId="cffc1d3e1327edef" providerId="LiveId" clId="{99F25BBA-362A-4C50-8796-47A12A7032CC}" dt="2022-05-24T06:13:56.714" v="1416" actId="478"/>
          <ac:picMkLst>
            <pc:docMk/>
            <pc:sldMk cId="350287081" sldId="274"/>
            <ac:picMk id="4" creationId="{B5F20F7A-4C0D-45E3-AA43-ABE63FAA13CB}"/>
          </ac:picMkLst>
        </pc:picChg>
      </pc:sldChg>
      <pc:sldChg chg="addSp delSp modSp add del">
        <pc:chgData name="" userId="cffc1d3e1327edef" providerId="LiveId" clId="{99F25BBA-362A-4C50-8796-47A12A7032CC}" dt="2022-05-24T16:03:45.125" v="4437" actId="2696"/>
        <pc:sldMkLst>
          <pc:docMk/>
          <pc:sldMk cId="1345775910" sldId="274"/>
        </pc:sldMkLst>
        <pc:spChg chg="del mod">
          <ac:chgData name="" userId="cffc1d3e1327edef" providerId="LiveId" clId="{99F25BBA-362A-4C50-8796-47A12A7032CC}" dt="2022-05-24T06:31:46.379" v="1841" actId="478"/>
          <ac:spMkLst>
            <pc:docMk/>
            <pc:sldMk cId="1345775910" sldId="274"/>
            <ac:spMk id="4" creationId="{E1532B95-F0E3-4527-AEE4-370BDA551358}"/>
          </ac:spMkLst>
        </pc:spChg>
        <pc:spChg chg="mod">
          <ac:chgData name="" userId="cffc1d3e1327edef" providerId="LiveId" clId="{99F25BBA-362A-4C50-8796-47A12A7032CC}" dt="2022-05-24T06:30:56.486" v="1839" actId="113"/>
          <ac:spMkLst>
            <pc:docMk/>
            <pc:sldMk cId="1345775910" sldId="274"/>
            <ac:spMk id="7" creationId="{ECEE9263-9F82-4336-BBBA-42E5BD4B480E}"/>
          </ac:spMkLst>
        </pc:spChg>
        <pc:spChg chg="mod">
          <ac:chgData name="" userId="cffc1d3e1327edef" providerId="LiveId" clId="{99F25BBA-362A-4C50-8796-47A12A7032CC}" dt="2022-05-24T06:57:27.065" v="3603" actId="20577"/>
          <ac:spMkLst>
            <pc:docMk/>
            <pc:sldMk cId="1345775910" sldId="274"/>
            <ac:spMk id="10" creationId="{00000000-0000-0000-0000-000000000000}"/>
          </ac:spMkLst>
        </pc:spChg>
        <pc:spChg chg="add mod">
          <ac:chgData name="" userId="cffc1d3e1327edef" providerId="LiveId" clId="{99F25BBA-362A-4C50-8796-47A12A7032CC}" dt="2022-05-24T06:32:57.944" v="1872" actId="1076"/>
          <ac:spMkLst>
            <pc:docMk/>
            <pc:sldMk cId="1345775910" sldId="274"/>
            <ac:spMk id="12" creationId="{95B750DC-BD4D-459C-B9D1-54AC60E808B9}"/>
          </ac:spMkLst>
        </pc:spChg>
        <pc:spChg chg="add mod">
          <ac:chgData name="" userId="cffc1d3e1327edef" providerId="LiveId" clId="{99F25BBA-362A-4C50-8796-47A12A7032CC}" dt="2022-05-24T06:33:01.992" v="1874" actId="113"/>
          <ac:spMkLst>
            <pc:docMk/>
            <pc:sldMk cId="1345775910" sldId="274"/>
            <ac:spMk id="13" creationId="{FAF0F451-0E45-4C0F-B4F3-0F229D0D07E7}"/>
          </ac:spMkLst>
        </pc:spChg>
        <pc:picChg chg="del">
          <ac:chgData name="" userId="cffc1d3e1327edef" providerId="LiveId" clId="{99F25BBA-362A-4C50-8796-47A12A7032CC}" dt="2022-05-24T06:31:57.670" v="1842" actId="478"/>
          <ac:picMkLst>
            <pc:docMk/>
            <pc:sldMk cId="1345775910" sldId="274"/>
            <ac:picMk id="2" creationId="{C7040E00-E9CF-49FC-B749-913CF91BF0E7}"/>
          </ac:picMkLst>
        </pc:picChg>
        <pc:picChg chg="add del mod">
          <ac:chgData name="" userId="cffc1d3e1327edef" providerId="LiveId" clId="{99F25BBA-362A-4C50-8796-47A12A7032CC}" dt="2022-05-24T06:32:40.988" v="1865" actId="478"/>
          <ac:picMkLst>
            <pc:docMk/>
            <pc:sldMk cId="1345775910" sldId="274"/>
            <ac:picMk id="3" creationId="{48558729-28FC-4AEF-B38A-D2D5320091A4}"/>
          </ac:picMkLst>
        </pc:picChg>
        <pc:picChg chg="del mod">
          <ac:chgData name="" userId="cffc1d3e1327edef" providerId="LiveId" clId="{99F25BBA-362A-4C50-8796-47A12A7032CC}" dt="2022-05-24T06:32:21.579" v="1863" actId="478"/>
          <ac:picMkLst>
            <pc:docMk/>
            <pc:sldMk cId="1345775910" sldId="274"/>
            <ac:picMk id="6" creationId="{154FB289-B7DE-4310-B534-796926EAC3E7}"/>
          </ac:picMkLst>
        </pc:picChg>
        <pc:picChg chg="add mod">
          <ac:chgData name="" userId="cffc1d3e1327edef" providerId="LiveId" clId="{99F25BBA-362A-4C50-8796-47A12A7032CC}" dt="2022-05-24T06:32:56.872" v="1871" actId="1076"/>
          <ac:picMkLst>
            <pc:docMk/>
            <pc:sldMk cId="1345775910" sldId="274"/>
            <ac:picMk id="9" creationId="{7BE232AE-BD44-49FC-934D-229CE56FDDCE}"/>
          </ac:picMkLst>
        </pc:picChg>
        <pc:picChg chg="add del mod">
          <ac:chgData name="" userId="cffc1d3e1327edef" providerId="LiveId" clId="{99F25BBA-362A-4C50-8796-47A12A7032CC}" dt="2022-05-24T06:37:56.485" v="1881" actId="478"/>
          <ac:picMkLst>
            <pc:docMk/>
            <pc:sldMk cId="1345775910" sldId="274"/>
            <ac:picMk id="14" creationId="{F181C06C-1DDD-4896-B87B-3A75F02391CE}"/>
          </ac:picMkLst>
        </pc:picChg>
        <pc:picChg chg="add del mod">
          <ac:chgData name="" userId="cffc1d3e1327edef" providerId="LiveId" clId="{99F25BBA-362A-4C50-8796-47A12A7032CC}" dt="2022-05-24T06:37:56.059" v="1880" actId="478"/>
          <ac:picMkLst>
            <pc:docMk/>
            <pc:sldMk cId="1345775910" sldId="274"/>
            <ac:picMk id="15" creationId="{27F726BA-540B-4D23-8456-8AB1A107FD4E}"/>
          </ac:picMkLst>
        </pc:picChg>
        <pc:picChg chg="add mod">
          <ac:chgData name="" userId="cffc1d3e1327edef" providerId="LiveId" clId="{99F25BBA-362A-4C50-8796-47A12A7032CC}" dt="2022-05-24T06:38:17.479" v="1886" actId="1076"/>
          <ac:picMkLst>
            <pc:docMk/>
            <pc:sldMk cId="1345775910" sldId="274"/>
            <ac:picMk id="16" creationId="{C020540A-F37B-43A9-B48D-57FD3D83F21E}"/>
          </ac:picMkLst>
        </pc:picChg>
      </pc:sldChg>
      <pc:sldChg chg="addSp delSp modSp add del">
        <pc:chgData name="" userId="cffc1d3e1327edef" providerId="LiveId" clId="{99F25BBA-362A-4C50-8796-47A12A7032CC}" dt="2022-05-24T16:03:45.125" v="4438" actId="2696"/>
        <pc:sldMkLst>
          <pc:docMk/>
          <pc:sldMk cId="489094863" sldId="275"/>
        </pc:sldMkLst>
        <pc:spChg chg="add mod">
          <ac:chgData name="" userId="cffc1d3e1327edef" providerId="LiveId" clId="{99F25BBA-362A-4C50-8796-47A12A7032CC}" dt="2022-05-24T06:45:34.661" v="2323" actId="1076"/>
          <ac:spMkLst>
            <pc:docMk/>
            <pc:sldMk cId="489094863" sldId="275"/>
            <ac:spMk id="3" creationId="{B5A2CB82-EF76-4E1E-B7F9-3E4ABD31D0D1}"/>
          </ac:spMkLst>
        </pc:spChg>
        <pc:spChg chg="add mod">
          <ac:chgData name="" userId="cffc1d3e1327edef" providerId="LiveId" clId="{99F25BBA-362A-4C50-8796-47A12A7032CC}" dt="2022-05-24T06:45:36.012" v="2324" actId="1076"/>
          <ac:spMkLst>
            <pc:docMk/>
            <pc:sldMk cId="489094863" sldId="275"/>
            <ac:spMk id="4" creationId="{2D468DBA-1C16-4C64-8D1F-978F80403387}"/>
          </ac:spMkLst>
        </pc:spChg>
        <pc:spChg chg="mod">
          <ac:chgData name="" userId="cffc1d3e1327edef" providerId="LiveId" clId="{99F25BBA-362A-4C50-8796-47A12A7032CC}" dt="2022-05-24T06:40:23.133" v="1919" actId="113"/>
          <ac:spMkLst>
            <pc:docMk/>
            <pc:sldMk cId="489094863" sldId="275"/>
            <ac:spMk id="7" creationId="{ECEE9263-9F82-4336-BBBA-42E5BD4B480E}"/>
          </ac:spMkLst>
        </pc:spChg>
        <pc:spChg chg="mod">
          <ac:chgData name="" userId="cffc1d3e1327edef" providerId="LiveId" clId="{99F25BBA-362A-4C50-8796-47A12A7032CC}" dt="2022-05-24T06:40:53.389" v="2071" actId="20577"/>
          <ac:spMkLst>
            <pc:docMk/>
            <pc:sldMk cId="489094863" sldId="275"/>
            <ac:spMk id="8" creationId="{3225DC39-CA99-4B8A-898F-DAB521C550CF}"/>
          </ac:spMkLst>
        </pc:spChg>
        <pc:spChg chg="mod">
          <ac:chgData name="" userId="cffc1d3e1327edef" providerId="LiveId" clId="{99F25BBA-362A-4C50-8796-47A12A7032CC}" dt="2022-05-24T06:57:29.913" v="3605" actId="20577"/>
          <ac:spMkLst>
            <pc:docMk/>
            <pc:sldMk cId="489094863" sldId="275"/>
            <ac:spMk id="10" creationId="{00000000-0000-0000-0000-000000000000}"/>
          </ac:spMkLst>
        </pc:spChg>
        <pc:spChg chg="del">
          <ac:chgData name="" userId="cffc1d3e1327edef" providerId="LiveId" clId="{99F25BBA-362A-4C50-8796-47A12A7032CC}" dt="2022-05-24T06:40:58.354" v="2075" actId="478"/>
          <ac:spMkLst>
            <pc:docMk/>
            <pc:sldMk cId="489094863" sldId="275"/>
            <ac:spMk id="12" creationId="{95B750DC-BD4D-459C-B9D1-54AC60E808B9}"/>
          </ac:spMkLst>
        </pc:spChg>
        <pc:spChg chg="del">
          <ac:chgData name="" userId="cffc1d3e1327edef" providerId="LiveId" clId="{99F25BBA-362A-4C50-8796-47A12A7032CC}" dt="2022-05-24T06:40:57.434" v="2074" actId="478"/>
          <ac:spMkLst>
            <pc:docMk/>
            <pc:sldMk cId="489094863" sldId="275"/>
            <ac:spMk id="13" creationId="{FAF0F451-0E45-4C0F-B4F3-0F229D0D07E7}"/>
          </ac:spMkLst>
        </pc:spChg>
        <pc:picChg chg="add mod">
          <ac:chgData name="" userId="cffc1d3e1327edef" providerId="LiveId" clId="{99F25BBA-362A-4C50-8796-47A12A7032CC}" dt="2022-05-24T06:45:41.490" v="2331" actId="1076"/>
          <ac:picMkLst>
            <pc:docMk/>
            <pc:sldMk cId="489094863" sldId="275"/>
            <ac:picMk id="2" creationId="{4FA558EE-7883-4377-85DD-1F5BEF2F8253}"/>
          </ac:picMkLst>
        </pc:picChg>
        <pc:picChg chg="del">
          <ac:chgData name="" userId="cffc1d3e1327edef" providerId="LiveId" clId="{99F25BBA-362A-4C50-8796-47A12A7032CC}" dt="2022-05-24T06:40:55.872" v="2073" actId="478"/>
          <ac:picMkLst>
            <pc:docMk/>
            <pc:sldMk cId="489094863" sldId="275"/>
            <ac:picMk id="9" creationId="{7BE232AE-BD44-49FC-934D-229CE56FDDCE}"/>
          </ac:picMkLst>
        </pc:picChg>
        <pc:picChg chg="del">
          <ac:chgData name="" userId="cffc1d3e1327edef" providerId="LiveId" clId="{99F25BBA-362A-4C50-8796-47A12A7032CC}" dt="2022-05-24T06:40:55.638" v="2072" actId="478"/>
          <ac:picMkLst>
            <pc:docMk/>
            <pc:sldMk cId="489094863" sldId="275"/>
            <ac:picMk id="16" creationId="{C020540A-F37B-43A9-B48D-57FD3D83F21E}"/>
          </ac:picMkLst>
        </pc:picChg>
      </pc:sldChg>
      <pc:sldChg chg="addSp delSp modSp add del">
        <pc:chgData name="" userId="cffc1d3e1327edef" providerId="LiveId" clId="{99F25BBA-362A-4C50-8796-47A12A7032CC}" dt="2022-05-24T16:03:45.125" v="4439" actId="2696"/>
        <pc:sldMkLst>
          <pc:docMk/>
          <pc:sldMk cId="2046240707" sldId="276"/>
        </pc:sldMkLst>
        <pc:spChg chg="del">
          <ac:chgData name="" userId="cffc1d3e1327edef" providerId="LiveId" clId="{99F25BBA-362A-4C50-8796-47A12A7032CC}" dt="2022-05-24T06:50:19.444" v="2647" actId="478"/>
          <ac:spMkLst>
            <pc:docMk/>
            <pc:sldMk cId="2046240707" sldId="276"/>
            <ac:spMk id="3" creationId="{B5A2CB82-EF76-4E1E-B7F9-3E4ABD31D0D1}"/>
          </ac:spMkLst>
        </pc:spChg>
        <pc:spChg chg="del">
          <ac:chgData name="" userId="cffc1d3e1327edef" providerId="LiveId" clId="{99F25BBA-362A-4C50-8796-47A12A7032CC}" dt="2022-05-24T06:50:20.369" v="2648" actId="478"/>
          <ac:spMkLst>
            <pc:docMk/>
            <pc:sldMk cId="2046240707" sldId="276"/>
            <ac:spMk id="4" creationId="{2D468DBA-1C16-4C64-8D1F-978F80403387}"/>
          </ac:spMkLst>
        </pc:spChg>
        <pc:spChg chg="mod">
          <ac:chgData name="" userId="cffc1d3e1327edef" providerId="LiveId" clId="{99F25BBA-362A-4C50-8796-47A12A7032CC}" dt="2022-05-24T06:48:10.968" v="2362" actId="113"/>
          <ac:spMkLst>
            <pc:docMk/>
            <pc:sldMk cId="2046240707" sldId="276"/>
            <ac:spMk id="7" creationId="{ECEE9263-9F82-4336-BBBA-42E5BD4B480E}"/>
          </ac:spMkLst>
        </pc:spChg>
        <pc:spChg chg="mod">
          <ac:chgData name="" userId="cffc1d3e1327edef" providerId="LiveId" clId="{99F25BBA-362A-4C50-8796-47A12A7032CC}" dt="2022-05-24T06:53:03.896" v="3050" actId="1076"/>
          <ac:spMkLst>
            <pc:docMk/>
            <pc:sldMk cId="2046240707" sldId="276"/>
            <ac:spMk id="8" creationId="{3225DC39-CA99-4B8A-898F-DAB521C550CF}"/>
          </ac:spMkLst>
        </pc:spChg>
        <pc:spChg chg="add del mod">
          <ac:chgData name="" userId="cffc1d3e1327edef" providerId="LiveId" clId="{99F25BBA-362A-4C50-8796-47A12A7032CC}" dt="2022-05-24T06:54:22.828" v="3202" actId="767"/>
          <ac:spMkLst>
            <pc:docMk/>
            <pc:sldMk cId="2046240707" sldId="276"/>
            <ac:spMk id="9" creationId="{691E66E9-A81D-4DA5-B985-6061069F58E6}"/>
          </ac:spMkLst>
        </pc:spChg>
        <pc:spChg chg="mod">
          <ac:chgData name="" userId="cffc1d3e1327edef" providerId="LiveId" clId="{99F25BBA-362A-4C50-8796-47A12A7032CC}" dt="2022-05-24T06:57:32.438" v="3607" actId="20577"/>
          <ac:spMkLst>
            <pc:docMk/>
            <pc:sldMk cId="2046240707" sldId="276"/>
            <ac:spMk id="10" creationId="{00000000-0000-0000-0000-000000000000}"/>
          </ac:spMkLst>
        </pc:spChg>
        <pc:spChg chg="add mod">
          <ac:chgData name="" userId="cffc1d3e1327edef" providerId="LiveId" clId="{99F25BBA-362A-4C50-8796-47A12A7032CC}" dt="2022-05-24T06:53:35.861" v="3195" actId="1076"/>
          <ac:spMkLst>
            <pc:docMk/>
            <pc:sldMk cId="2046240707" sldId="276"/>
            <ac:spMk id="12" creationId="{7B7AE35C-D05F-497C-9CDD-17F920322B65}"/>
          </ac:spMkLst>
        </pc:spChg>
        <pc:spChg chg="add mod">
          <ac:chgData name="" userId="cffc1d3e1327edef" providerId="LiveId" clId="{99F25BBA-362A-4C50-8796-47A12A7032CC}" dt="2022-05-24T06:55:20.245" v="3546"/>
          <ac:spMkLst>
            <pc:docMk/>
            <pc:sldMk cId="2046240707" sldId="276"/>
            <ac:spMk id="14" creationId="{C3B11168-C759-4A26-AD6D-C4D112E40CC8}"/>
          </ac:spMkLst>
        </pc:spChg>
        <pc:picChg chg="del">
          <ac:chgData name="" userId="cffc1d3e1327edef" providerId="LiveId" clId="{99F25BBA-362A-4C50-8796-47A12A7032CC}" dt="2022-05-24T06:50:20.811" v="2649" actId="478"/>
          <ac:picMkLst>
            <pc:docMk/>
            <pc:sldMk cId="2046240707" sldId="276"/>
            <ac:picMk id="2" creationId="{4FA558EE-7883-4377-85DD-1F5BEF2F8253}"/>
          </ac:picMkLst>
        </pc:picChg>
        <pc:picChg chg="add mod">
          <ac:chgData name="" userId="cffc1d3e1327edef" providerId="LiveId" clId="{99F25BBA-362A-4C50-8796-47A12A7032CC}" dt="2022-05-24T06:54:11.325" v="3200" actId="1076"/>
          <ac:picMkLst>
            <pc:docMk/>
            <pc:sldMk cId="2046240707" sldId="276"/>
            <ac:picMk id="6" creationId="{2CEE59D6-1C0B-4E1F-826C-41A3B50268A9}"/>
          </ac:picMkLst>
        </pc:picChg>
        <pc:picChg chg="add mod">
          <ac:chgData name="" userId="cffc1d3e1327edef" providerId="LiveId" clId="{99F25BBA-362A-4C50-8796-47A12A7032CC}" dt="2022-05-24T06:55:38.168" v="3550" actId="1076"/>
          <ac:picMkLst>
            <pc:docMk/>
            <pc:sldMk cId="2046240707" sldId="276"/>
            <ac:picMk id="13" creationId="{59043EE8-C9ED-48B7-8FF2-EA6962E1EED3}"/>
          </ac:picMkLst>
        </pc:picChg>
      </pc:sldChg>
      <pc:sldChg chg="addSp delSp modSp add del modAnim">
        <pc:chgData name="" userId="cffc1d3e1327edef" providerId="LiveId" clId="{99F25BBA-362A-4C50-8796-47A12A7032CC}" dt="2022-05-24T16:03:45.115" v="4433" actId="2696"/>
        <pc:sldMkLst>
          <pc:docMk/>
          <pc:sldMk cId="3259066413" sldId="277"/>
        </pc:sldMkLst>
        <pc:spChg chg="add mod">
          <ac:chgData name="" userId="cffc1d3e1327edef" providerId="LiveId" clId="{99F25BBA-362A-4C50-8796-47A12A7032CC}" dt="2022-05-24T09:22:02.913" v="3764" actId="14100"/>
          <ac:spMkLst>
            <pc:docMk/>
            <pc:sldMk cId="3259066413" sldId="277"/>
            <ac:spMk id="2" creationId="{071DF8A1-4BAB-4BCE-99A5-697E8DADB259}"/>
          </ac:spMkLst>
        </pc:spChg>
        <pc:spChg chg="del mod">
          <ac:chgData name="" userId="cffc1d3e1327edef" providerId="LiveId" clId="{99F25BBA-362A-4C50-8796-47A12A7032CC}" dt="2022-05-24T09:16:51.802" v="3758" actId="478"/>
          <ac:spMkLst>
            <pc:docMk/>
            <pc:sldMk cId="3259066413" sldId="277"/>
            <ac:spMk id="3" creationId="{A4C80E30-C2B0-43E6-A1A5-7266AA07032E}"/>
          </ac:spMkLst>
        </pc:spChg>
        <pc:spChg chg="mod">
          <ac:chgData name="" userId="cffc1d3e1327edef" providerId="LiveId" clId="{99F25BBA-362A-4C50-8796-47A12A7032CC}" dt="2022-05-24T06:57:16.480" v="3597" actId="20577"/>
          <ac:spMkLst>
            <pc:docMk/>
            <pc:sldMk cId="3259066413" sldId="277"/>
            <ac:spMk id="6" creationId="{82829F37-6EAE-4E8C-8154-9ADFB725D8C0}"/>
          </ac:spMkLst>
        </pc:spChg>
        <pc:spChg chg="add">
          <ac:chgData name="" userId="cffc1d3e1327edef" providerId="LiveId" clId="{99F25BBA-362A-4C50-8796-47A12A7032CC}" dt="2022-05-24T09:16:39.413" v="3756"/>
          <ac:spMkLst>
            <pc:docMk/>
            <pc:sldMk cId="3259066413" sldId="277"/>
            <ac:spMk id="7" creationId="{22CA9686-BE86-44E6-9FB2-7D765DB57351}"/>
          </ac:spMkLst>
        </pc:spChg>
        <pc:spChg chg="add mod">
          <ac:chgData name="" userId="cffc1d3e1327edef" providerId="LiveId" clId="{99F25BBA-362A-4C50-8796-47A12A7032CC}" dt="2022-05-24T09:29:01.430" v="3824" actId="1076"/>
          <ac:spMkLst>
            <pc:docMk/>
            <pc:sldMk cId="3259066413" sldId="277"/>
            <ac:spMk id="9" creationId="{E0E8C775-9E44-4657-BB70-049FDAA32DE0}"/>
          </ac:spMkLst>
        </pc:spChg>
        <pc:spChg chg="mod">
          <ac:chgData name="" userId="cffc1d3e1327edef" providerId="LiveId" clId="{99F25BBA-362A-4C50-8796-47A12A7032CC}" dt="2022-05-24T09:34:35.740" v="3876"/>
          <ac:spMkLst>
            <pc:docMk/>
            <pc:sldMk cId="3259066413" sldId="277"/>
            <ac:spMk id="10" creationId="{00000000-0000-0000-0000-000000000000}"/>
          </ac:spMkLst>
        </pc:spChg>
        <pc:spChg chg="add mod">
          <ac:chgData name="" userId="cffc1d3e1327edef" providerId="LiveId" clId="{99F25BBA-362A-4C50-8796-47A12A7032CC}" dt="2022-05-24T09:27:33.930" v="3796" actId="571"/>
          <ac:spMkLst>
            <pc:docMk/>
            <pc:sldMk cId="3259066413" sldId="277"/>
            <ac:spMk id="11" creationId="{C533F604-211A-448A-AF6C-055C084219B0}"/>
          </ac:spMkLst>
        </pc:spChg>
        <pc:picChg chg="add mod">
          <ac:chgData name="" userId="cffc1d3e1327edef" providerId="LiveId" clId="{99F25BBA-362A-4C50-8796-47A12A7032CC}" dt="2022-05-24T09:28:58.606" v="3823" actId="1076"/>
          <ac:picMkLst>
            <pc:docMk/>
            <pc:sldMk cId="3259066413" sldId="277"/>
            <ac:picMk id="8" creationId="{DBE06FB9-3F75-4D53-8E02-213FCC94D876}"/>
          </ac:picMkLst>
        </pc:picChg>
      </pc:sldChg>
      <pc:sldChg chg="addSp modSp add del modAnim">
        <pc:chgData name="" userId="cffc1d3e1327edef" providerId="LiveId" clId="{99F25BBA-362A-4C50-8796-47A12A7032CC}" dt="2022-05-24T16:03:45.115" v="4434" actId="2696"/>
        <pc:sldMkLst>
          <pc:docMk/>
          <pc:sldMk cId="4077887925" sldId="278"/>
        </pc:sldMkLst>
        <pc:spChg chg="mod">
          <ac:chgData name="" userId="cffc1d3e1327edef" providerId="LiveId" clId="{99F25BBA-362A-4C50-8796-47A12A7032CC}" dt="2022-05-24T09:33:44.503" v="3865"/>
          <ac:spMkLst>
            <pc:docMk/>
            <pc:sldMk cId="4077887925" sldId="278"/>
            <ac:spMk id="3" creationId="{A4C80E30-C2B0-43E6-A1A5-7266AA07032E}"/>
          </ac:spMkLst>
        </pc:spChg>
        <pc:spChg chg="mod">
          <ac:chgData name="" userId="cffc1d3e1327edef" providerId="LiveId" clId="{99F25BBA-362A-4C50-8796-47A12A7032CC}" dt="2022-05-24T06:57:13.391" v="3595" actId="20577"/>
          <ac:spMkLst>
            <pc:docMk/>
            <pc:sldMk cId="4077887925" sldId="278"/>
            <ac:spMk id="6" creationId="{82829F37-6EAE-4E8C-8154-9ADFB725D8C0}"/>
          </ac:spMkLst>
        </pc:spChg>
        <pc:spChg chg="mod">
          <ac:chgData name="" userId="cffc1d3e1327edef" providerId="LiveId" clId="{99F25BBA-362A-4C50-8796-47A12A7032CC}" dt="2022-05-24T09:34:36.999" v="3877"/>
          <ac:spMkLst>
            <pc:docMk/>
            <pc:sldMk cId="4077887925" sldId="278"/>
            <ac:spMk id="10" creationId="{00000000-0000-0000-0000-000000000000}"/>
          </ac:spMkLst>
        </pc:spChg>
        <pc:picChg chg="add">
          <ac:chgData name="" userId="cffc1d3e1327edef" providerId="LiveId" clId="{99F25BBA-362A-4C50-8796-47A12A7032CC}" dt="2022-05-24T09:37:23.952" v="3904"/>
          <ac:picMkLst>
            <pc:docMk/>
            <pc:sldMk cId="4077887925" sldId="278"/>
            <ac:picMk id="7" creationId="{0C9E7C92-4FC4-42D0-AE83-8C1746B2AA2C}"/>
          </ac:picMkLst>
        </pc:picChg>
      </pc:sldChg>
      <pc:sldChg chg="addSp delSp modSp add del delAnim">
        <pc:chgData name="" userId="cffc1d3e1327edef" providerId="LiveId" clId="{99F25BBA-362A-4C50-8796-47A12A7032CC}" dt="2022-05-24T16:03:45.125" v="4435" actId="2696"/>
        <pc:sldMkLst>
          <pc:docMk/>
          <pc:sldMk cId="4011885229" sldId="279"/>
        </pc:sldMkLst>
        <pc:spChg chg="del">
          <ac:chgData name="" userId="cffc1d3e1327edef" providerId="LiveId" clId="{99F25BBA-362A-4C50-8796-47A12A7032CC}" dt="2022-05-24T09:41:03.667" v="3908" actId="478"/>
          <ac:spMkLst>
            <pc:docMk/>
            <pc:sldMk cId="4011885229" sldId="279"/>
            <ac:spMk id="3" creationId="{A4C80E30-C2B0-43E6-A1A5-7266AA07032E}"/>
          </ac:spMkLst>
        </pc:spChg>
        <pc:spChg chg="del">
          <ac:chgData name="" userId="cffc1d3e1327edef" providerId="LiveId" clId="{99F25BBA-362A-4C50-8796-47A12A7032CC}" dt="2022-05-24T09:41:04.840" v="3909" actId="478"/>
          <ac:spMkLst>
            <pc:docMk/>
            <pc:sldMk cId="4011885229" sldId="279"/>
            <ac:spMk id="6" creationId="{82829F37-6EAE-4E8C-8154-9ADFB725D8C0}"/>
          </ac:spMkLst>
        </pc:spChg>
        <pc:picChg chg="add del mod">
          <ac:chgData name="" userId="cffc1d3e1327edef" providerId="LiveId" clId="{99F25BBA-362A-4C50-8796-47A12A7032CC}" dt="2022-05-24T10:30:37.759" v="3922" actId="478"/>
          <ac:picMkLst>
            <pc:docMk/>
            <pc:sldMk cId="4011885229" sldId="279"/>
            <ac:picMk id="2" creationId="{9209E295-A472-4B21-8969-2EE917001C69}"/>
          </ac:picMkLst>
        </pc:picChg>
        <pc:picChg chg="add mod">
          <ac:chgData name="" userId="cffc1d3e1327edef" providerId="LiveId" clId="{99F25BBA-362A-4C50-8796-47A12A7032CC}" dt="2022-05-24T10:30:42.751" v="3926" actId="1076"/>
          <ac:picMkLst>
            <pc:docMk/>
            <pc:sldMk cId="4011885229" sldId="279"/>
            <ac:picMk id="4" creationId="{2FED50AF-B12A-4DEE-A951-1FEF1212EDD6}"/>
          </ac:picMkLst>
        </pc:picChg>
        <pc:picChg chg="add mod">
          <ac:chgData name="" userId="cffc1d3e1327edef" providerId="LiveId" clId="{99F25BBA-362A-4C50-8796-47A12A7032CC}" dt="2022-05-24T10:30:39.896" v="3924" actId="1076"/>
          <ac:picMkLst>
            <pc:docMk/>
            <pc:sldMk cId="4011885229" sldId="279"/>
            <ac:picMk id="5" creationId="{DD5C963F-070A-4413-A82C-FF9A5330197D}"/>
          </ac:picMkLst>
        </pc:picChg>
        <pc:picChg chg="del">
          <ac:chgData name="" userId="cffc1d3e1327edef" providerId="LiveId" clId="{99F25BBA-362A-4C50-8796-47A12A7032CC}" dt="2022-05-24T09:41:02.933" v="3907" actId="478"/>
          <ac:picMkLst>
            <pc:docMk/>
            <pc:sldMk cId="4011885229" sldId="279"/>
            <ac:picMk id="7" creationId="{0C9E7C92-4FC4-42D0-AE83-8C1746B2AA2C}"/>
          </ac:picMkLst>
        </pc:picChg>
      </pc:sldChg>
      <pc:sldChg chg="addSp delSp modSp add del">
        <pc:chgData name="" userId="cffc1d3e1327edef" providerId="LiveId" clId="{99F25BBA-362A-4C50-8796-47A12A7032CC}" dt="2022-05-24T16:03:45.105" v="4429" actId="2696"/>
        <pc:sldMkLst>
          <pc:docMk/>
          <pc:sldMk cId="263251935" sldId="280"/>
        </pc:sldMkLst>
        <pc:spChg chg="del mod">
          <ac:chgData name="" userId="cffc1d3e1327edef" providerId="LiveId" clId="{99F25BBA-362A-4C50-8796-47A12A7032CC}" dt="2022-05-24T10:40:35.712" v="3929" actId="478"/>
          <ac:spMkLst>
            <pc:docMk/>
            <pc:sldMk cId="263251935" sldId="280"/>
            <ac:spMk id="3" creationId="{A4C80E30-C2B0-43E6-A1A5-7266AA07032E}"/>
          </ac:spMkLst>
        </pc:spChg>
        <pc:spChg chg="del">
          <ac:chgData name="" userId="cffc1d3e1327edef" providerId="LiveId" clId="{99F25BBA-362A-4C50-8796-47A12A7032CC}" dt="2022-05-24T10:40:37.118" v="3930" actId="478"/>
          <ac:spMkLst>
            <pc:docMk/>
            <pc:sldMk cId="263251935" sldId="280"/>
            <ac:spMk id="9" creationId="{D82806C0-10D3-44B1-BD54-7E4CD82B8325}"/>
          </ac:spMkLst>
        </pc:spChg>
        <pc:picChg chg="mod">
          <ac:chgData name="" userId="cffc1d3e1327edef" providerId="LiveId" clId="{99F25BBA-362A-4C50-8796-47A12A7032CC}" dt="2022-05-24T10:40:38.834" v="3931" actId="1076"/>
          <ac:picMkLst>
            <pc:docMk/>
            <pc:sldMk cId="263251935" sldId="280"/>
            <ac:picMk id="2" creationId="{5E6B764D-1CFC-4F50-B870-9FB5ED8342D8}"/>
          </ac:picMkLst>
        </pc:picChg>
        <pc:picChg chg="add del mod">
          <ac:chgData name="" userId="cffc1d3e1327edef" providerId="LiveId" clId="{99F25BBA-362A-4C50-8796-47A12A7032CC}" dt="2022-05-24T10:46:22.232" v="3938" actId="478"/>
          <ac:picMkLst>
            <pc:docMk/>
            <pc:sldMk cId="263251935" sldId="280"/>
            <ac:picMk id="4" creationId="{FDFC1CBD-24E2-4012-92A0-2D4E37F5DB89}"/>
          </ac:picMkLst>
        </pc:picChg>
        <pc:picChg chg="add del mod">
          <ac:chgData name="" userId="cffc1d3e1327edef" providerId="LiveId" clId="{99F25BBA-362A-4C50-8796-47A12A7032CC}" dt="2022-05-24T10:46:30.342" v="3940" actId="478"/>
          <ac:picMkLst>
            <pc:docMk/>
            <pc:sldMk cId="263251935" sldId="280"/>
            <ac:picMk id="5" creationId="{BF527749-C8F9-4F6D-9432-8626D5BF5D7A}"/>
          </ac:picMkLst>
        </pc:picChg>
        <pc:picChg chg="add mod">
          <ac:chgData name="" userId="cffc1d3e1327edef" providerId="LiveId" clId="{99F25BBA-362A-4C50-8796-47A12A7032CC}" dt="2022-05-24T10:46:33.354" v="3944" actId="1076"/>
          <ac:picMkLst>
            <pc:docMk/>
            <pc:sldMk cId="263251935" sldId="280"/>
            <ac:picMk id="7" creationId="{9EEE6B29-65C5-41ED-AFD4-A66929030A0F}"/>
          </ac:picMkLst>
        </pc:picChg>
        <pc:picChg chg="add mod">
          <ac:chgData name="" userId="cffc1d3e1327edef" providerId="LiveId" clId="{99F25BBA-362A-4C50-8796-47A12A7032CC}" dt="2022-05-24T10:46:32.416" v="3943" actId="1076"/>
          <ac:picMkLst>
            <pc:docMk/>
            <pc:sldMk cId="263251935" sldId="280"/>
            <ac:picMk id="8" creationId="{2C703A54-FFC5-4752-B703-62344721A68C}"/>
          </ac:picMkLst>
        </pc:picChg>
      </pc:sldChg>
      <pc:sldChg chg="addSp delSp modSp add del">
        <pc:chgData name="" userId="cffc1d3e1327edef" providerId="LiveId" clId="{99F25BBA-362A-4C50-8796-47A12A7032CC}" dt="2022-05-24T16:03:45.115" v="4431" actId="2696"/>
        <pc:sldMkLst>
          <pc:docMk/>
          <pc:sldMk cId="659466273" sldId="281"/>
        </pc:sldMkLst>
        <pc:spChg chg="del">
          <ac:chgData name="" userId="cffc1d3e1327edef" providerId="LiveId" clId="{99F25BBA-362A-4C50-8796-47A12A7032CC}" dt="2022-05-24T10:54:39.159" v="3949" actId="478"/>
          <ac:spMkLst>
            <pc:docMk/>
            <pc:sldMk cId="659466273" sldId="281"/>
            <ac:spMk id="3" creationId="{A4C80E30-C2B0-43E6-A1A5-7266AA07032E}"/>
          </ac:spMkLst>
        </pc:spChg>
        <pc:spChg chg="del">
          <ac:chgData name="" userId="cffc1d3e1327edef" providerId="LiveId" clId="{99F25BBA-362A-4C50-8796-47A12A7032CC}" dt="2022-05-24T10:54:40.378" v="3950" actId="478"/>
          <ac:spMkLst>
            <pc:docMk/>
            <pc:sldMk cId="659466273" sldId="281"/>
            <ac:spMk id="9" creationId="{D82806C0-10D3-44B1-BD54-7E4CD82B8325}"/>
          </ac:spMkLst>
        </pc:spChg>
        <pc:spChg chg="add del mod">
          <ac:chgData name="" userId="cffc1d3e1327edef" providerId="LiveId" clId="{99F25BBA-362A-4C50-8796-47A12A7032CC}" dt="2022-05-24T10:55:04.982" v="3962" actId="1076"/>
          <ac:spMkLst>
            <pc:docMk/>
            <pc:sldMk cId="659466273" sldId="281"/>
            <ac:spMk id="14" creationId="{DBC419C2-8BDE-46C1-B825-7EDC182437E1}"/>
          </ac:spMkLst>
        </pc:spChg>
        <pc:picChg chg="add mod">
          <ac:chgData name="" userId="cffc1d3e1327edef" providerId="LiveId" clId="{99F25BBA-362A-4C50-8796-47A12A7032CC}" dt="2022-05-24T10:55:08.620" v="3966" actId="1076"/>
          <ac:picMkLst>
            <pc:docMk/>
            <pc:sldMk cId="659466273" sldId="281"/>
            <ac:picMk id="2" creationId="{293DAAE2-EE4B-474B-9874-87F54426AC5D}"/>
          </ac:picMkLst>
        </pc:picChg>
        <pc:picChg chg="add del mod">
          <ac:chgData name="" userId="cffc1d3e1327edef" providerId="LiveId" clId="{99F25BBA-362A-4C50-8796-47A12A7032CC}" dt="2022-05-24T10:54:37.642" v="3948" actId="1076"/>
          <ac:picMkLst>
            <pc:docMk/>
            <pc:sldMk cId="659466273" sldId="281"/>
            <ac:picMk id="4" creationId="{B5F20F7A-4C0D-45E3-AA43-ABE63FAA13CB}"/>
          </ac:picMkLst>
        </pc:picChg>
        <pc:picChg chg="add mod">
          <ac:chgData name="" userId="cffc1d3e1327edef" providerId="LiveId" clId="{99F25BBA-362A-4C50-8796-47A12A7032CC}" dt="2022-05-24T10:55:07.878" v="3965" actId="1076"/>
          <ac:picMkLst>
            <pc:docMk/>
            <pc:sldMk cId="659466273" sldId="281"/>
            <ac:picMk id="5" creationId="{DCF89CAF-BE70-4729-BD2B-EDC13E5A1AAF}"/>
          </ac:picMkLst>
        </pc:picChg>
      </pc:sldChg>
      <pc:sldChg chg="addSp delSp modSp add del">
        <pc:chgData name="" userId="cffc1d3e1327edef" providerId="LiveId" clId="{99F25BBA-362A-4C50-8796-47A12A7032CC}" dt="2022-05-24T16:03:45.125" v="4440" actId="2696"/>
        <pc:sldMkLst>
          <pc:docMk/>
          <pc:sldMk cId="1517253387" sldId="282"/>
        </pc:sldMkLst>
        <pc:spChg chg="add mod">
          <ac:chgData name="" userId="cffc1d3e1327edef" providerId="LiveId" clId="{99F25BBA-362A-4C50-8796-47A12A7032CC}" dt="2022-05-24T11:05:10.438" v="4210" actId="1076"/>
          <ac:spMkLst>
            <pc:docMk/>
            <pc:sldMk cId="1517253387" sldId="282"/>
            <ac:spMk id="4" creationId="{A34C4E8A-1540-487B-8BD0-59D175C647C0}"/>
          </ac:spMkLst>
        </pc:spChg>
        <pc:spChg chg="del">
          <ac:chgData name="" userId="cffc1d3e1327edef" providerId="LiveId" clId="{99F25BBA-362A-4C50-8796-47A12A7032CC}" dt="2022-05-24T11:02:18.171" v="3970" actId="478"/>
          <ac:spMkLst>
            <pc:docMk/>
            <pc:sldMk cId="1517253387" sldId="282"/>
            <ac:spMk id="7" creationId="{ECEE9263-9F82-4336-BBBA-42E5BD4B480E}"/>
          </ac:spMkLst>
        </pc:spChg>
        <pc:spChg chg="del">
          <ac:chgData name="" userId="cffc1d3e1327edef" providerId="LiveId" clId="{99F25BBA-362A-4C50-8796-47A12A7032CC}" dt="2022-05-24T11:02:19.116" v="3971" actId="478"/>
          <ac:spMkLst>
            <pc:docMk/>
            <pc:sldMk cId="1517253387" sldId="282"/>
            <ac:spMk id="8" creationId="{3225DC39-CA99-4B8A-898F-DAB521C550CF}"/>
          </ac:spMkLst>
        </pc:spChg>
        <pc:spChg chg="del">
          <ac:chgData name="" userId="cffc1d3e1327edef" providerId="LiveId" clId="{99F25BBA-362A-4C50-8796-47A12A7032CC}" dt="2022-05-24T11:02:21.509" v="3972" actId="478"/>
          <ac:spMkLst>
            <pc:docMk/>
            <pc:sldMk cId="1517253387" sldId="282"/>
            <ac:spMk id="12" creationId="{7B7AE35C-D05F-497C-9CDD-17F920322B65}"/>
          </ac:spMkLst>
        </pc:spChg>
        <pc:spChg chg="del">
          <ac:chgData name="" userId="cffc1d3e1327edef" providerId="LiveId" clId="{99F25BBA-362A-4C50-8796-47A12A7032CC}" dt="2022-05-24T11:02:22.559" v="3974" actId="478"/>
          <ac:spMkLst>
            <pc:docMk/>
            <pc:sldMk cId="1517253387" sldId="282"/>
            <ac:spMk id="14" creationId="{C3B11168-C759-4A26-AD6D-C4D112E40CC8}"/>
          </ac:spMkLst>
        </pc:spChg>
        <pc:picChg chg="add mod">
          <ac:chgData name="" userId="cffc1d3e1327edef" providerId="LiveId" clId="{99F25BBA-362A-4C50-8796-47A12A7032CC}" dt="2022-05-24T11:05:05.727" v="4206" actId="1076"/>
          <ac:picMkLst>
            <pc:docMk/>
            <pc:sldMk cId="1517253387" sldId="282"/>
            <ac:picMk id="2" creationId="{EA909807-2ACA-42F7-A7C4-1B294F94114B}"/>
          </ac:picMkLst>
        </pc:picChg>
        <pc:picChg chg="add mod">
          <ac:chgData name="" userId="cffc1d3e1327edef" providerId="LiveId" clId="{99F25BBA-362A-4C50-8796-47A12A7032CC}" dt="2022-05-24T11:05:06.725" v="4207" actId="1076"/>
          <ac:picMkLst>
            <pc:docMk/>
            <pc:sldMk cId="1517253387" sldId="282"/>
            <ac:picMk id="3" creationId="{2FD75C3A-99ED-464C-9E71-BFC170421FC2}"/>
          </ac:picMkLst>
        </pc:picChg>
        <pc:picChg chg="del">
          <ac:chgData name="" userId="cffc1d3e1327edef" providerId="LiveId" clId="{99F25BBA-362A-4C50-8796-47A12A7032CC}" dt="2022-05-24T11:02:21.835" v="3973" actId="478"/>
          <ac:picMkLst>
            <pc:docMk/>
            <pc:sldMk cId="1517253387" sldId="282"/>
            <ac:picMk id="6" creationId="{2CEE59D6-1C0B-4E1F-826C-41A3B50268A9}"/>
          </ac:picMkLst>
        </pc:picChg>
        <pc:picChg chg="mod">
          <ac:chgData name="" userId="cffc1d3e1327edef" providerId="LiveId" clId="{99F25BBA-362A-4C50-8796-47A12A7032CC}" dt="2022-05-24T11:05:05.133" v="4205" actId="1076"/>
          <ac:picMkLst>
            <pc:docMk/>
            <pc:sldMk cId="1517253387" sldId="282"/>
            <ac:picMk id="13" creationId="{59043EE8-C9ED-48B7-8FF2-EA6962E1EED3}"/>
          </ac:picMkLst>
        </pc:picChg>
      </pc:sldChg>
      <pc:sldChg chg="addSp delSp modSp add del">
        <pc:chgData name="" userId="cffc1d3e1327edef" providerId="LiveId" clId="{99F25BBA-362A-4C50-8796-47A12A7032CC}" dt="2022-05-24T16:03:45.135" v="4441" actId="2696"/>
        <pc:sldMkLst>
          <pc:docMk/>
          <pc:sldMk cId="1463109636" sldId="283"/>
        </pc:sldMkLst>
        <pc:spChg chg="add mod">
          <ac:chgData name="" userId="cffc1d3e1327edef" providerId="LiveId" clId="{99F25BBA-362A-4C50-8796-47A12A7032CC}" dt="2022-05-24T11:04:17.978" v="4132" actId="1076"/>
          <ac:spMkLst>
            <pc:docMk/>
            <pc:sldMk cId="1463109636" sldId="283"/>
            <ac:spMk id="4" creationId="{9264E315-D67F-409C-A2C4-695753A525A3}"/>
          </ac:spMkLst>
        </pc:spChg>
        <pc:spChg chg="add mod">
          <ac:chgData name="" userId="cffc1d3e1327edef" providerId="LiveId" clId="{99F25BBA-362A-4C50-8796-47A12A7032CC}" dt="2022-05-24T11:04:03.807" v="4131" actId="1076"/>
          <ac:spMkLst>
            <pc:docMk/>
            <pc:sldMk cId="1463109636" sldId="283"/>
            <ac:spMk id="12" creationId="{21A25F6C-36F8-40B0-9CB5-3515483D3EC1}"/>
          </ac:spMkLst>
        </pc:spChg>
        <pc:picChg chg="del">
          <ac:chgData name="" userId="cffc1d3e1327edef" providerId="LiveId" clId="{99F25BBA-362A-4C50-8796-47A12A7032CC}" dt="2022-05-24T11:02:42.121" v="3980" actId="478"/>
          <ac:picMkLst>
            <pc:docMk/>
            <pc:sldMk cId="1463109636" sldId="283"/>
            <ac:picMk id="2" creationId="{EA909807-2ACA-42F7-A7C4-1B294F94114B}"/>
          </ac:picMkLst>
        </pc:picChg>
        <pc:picChg chg="add mod">
          <ac:chgData name="" userId="cffc1d3e1327edef" providerId="LiveId" clId="{99F25BBA-362A-4C50-8796-47A12A7032CC}" dt="2022-05-24T11:04:02.227" v="4130" actId="1076"/>
          <ac:picMkLst>
            <pc:docMk/>
            <pc:sldMk cId="1463109636" sldId="283"/>
            <ac:picMk id="3" creationId="{AEF01F90-039D-4E8E-8D43-077F10946F7D}"/>
          </ac:picMkLst>
        </pc:picChg>
        <pc:picChg chg="del">
          <ac:chgData name="" userId="cffc1d3e1327edef" providerId="LiveId" clId="{99F25BBA-362A-4C50-8796-47A12A7032CC}" dt="2022-05-24T11:03:43.877" v="4050" actId="478"/>
          <ac:picMkLst>
            <pc:docMk/>
            <pc:sldMk cId="1463109636" sldId="283"/>
            <ac:picMk id="13" creationId="{59043EE8-C9ED-48B7-8FF2-EA6962E1EED3}"/>
          </ac:picMkLst>
        </pc:picChg>
      </pc:sldChg>
      <pc:sldChg chg="addSp delSp modSp add del ord">
        <pc:chgData name="" userId="cffc1d3e1327edef" providerId="LiveId" clId="{99F25BBA-362A-4C50-8796-47A12A7032CC}" dt="2022-05-24T16:03:45.105" v="4425" actId="2696"/>
        <pc:sldMkLst>
          <pc:docMk/>
          <pc:sldMk cId="3544974038" sldId="284"/>
        </pc:sldMkLst>
        <pc:spChg chg="mod">
          <ac:chgData name="" userId="cffc1d3e1327edef" providerId="LiveId" clId="{99F25BBA-362A-4C50-8796-47A12A7032CC}" dt="2022-05-24T11:04:31.525" v="4167" actId="14100"/>
          <ac:spMkLst>
            <pc:docMk/>
            <pc:sldMk cId="3544974038" sldId="284"/>
            <ac:spMk id="4" creationId="{9264E315-D67F-409C-A2C4-695753A525A3}"/>
          </ac:spMkLst>
        </pc:spChg>
        <pc:spChg chg="add mod">
          <ac:chgData name="" userId="cffc1d3e1327edef" providerId="LiveId" clId="{99F25BBA-362A-4C50-8796-47A12A7032CC}" dt="2022-05-24T11:06:37.513" v="4309" actId="14100"/>
          <ac:spMkLst>
            <pc:docMk/>
            <pc:sldMk cId="3544974038" sldId="284"/>
            <ac:spMk id="6" creationId="{B834DBFB-EBC9-4BDC-BAD6-69153351C127}"/>
          </ac:spMkLst>
        </pc:spChg>
        <pc:spChg chg="mod">
          <ac:chgData name="" userId="cffc1d3e1327edef" providerId="LiveId" clId="{99F25BBA-362A-4C50-8796-47A12A7032CC}" dt="2022-05-24T11:06:02.299" v="4301" actId="1076"/>
          <ac:spMkLst>
            <pc:docMk/>
            <pc:sldMk cId="3544974038" sldId="284"/>
            <ac:spMk id="12" creationId="{21A25F6C-36F8-40B0-9CB5-3515483D3EC1}"/>
          </ac:spMkLst>
        </pc:spChg>
        <pc:picChg chg="add mod">
          <ac:chgData name="" userId="cffc1d3e1327edef" providerId="LiveId" clId="{99F25BBA-362A-4C50-8796-47A12A7032CC}" dt="2022-05-24T11:06:00.243" v="4300" actId="1076"/>
          <ac:picMkLst>
            <pc:docMk/>
            <pc:sldMk cId="3544974038" sldId="284"/>
            <ac:picMk id="2" creationId="{2758262B-01D4-4785-BD6F-33160291A52D}"/>
          </ac:picMkLst>
        </pc:picChg>
        <pc:picChg chg="del">
          <ac:chgData name="" userId="cffc1d3e1327edef" providerId="LiveId" clId="{99F25BBA-362A-4C50-8796-47A12A7032CC}" dt="2022-05-24T11:05:43.419" v="4213" actId="478"/>
          <ac:picMkLst>
            <pc:docMk/>
            <pc:sldMk cId="3544974038" sldId="284"/>
            <ac:picMk id="3" creationId="{AEF01F90-039D-4E8E-8D43-077F10946F7D}"/>
          </ac:picMkLst>
        </pc:picChg>
      </pc:sldChg>
      <pc:sldChg chg="addSp delSp modSp add del">
        <pc:chgData name="" userId="cffc1d3e1327edef" providerId="LiveId" clId="{99F25BBA-362A-4C50-8796-47A12A7032CC}" dt="2022-05-24T11:20:56.340" v="4423" actId="2696"/>
        <pc:sldMkLst>
          <pc:docMk/>
          <pc:sldMk cId="2781177314" sldId="285"/>
        </pc:sldMkLst>
        <pc:spChg chg="del">
          <ac:chgData name="" userId="cffc1d3e1327edef" providerId="LiveId" clId="{99F25BBA-362A-4C50-8796-47A12A7032CC}" dt="2022-05-24T11:18:53.014" v="4317" actId="478"/>
          <ac:spMkLst>
            <pc:docMk/>
            <pc:sldMk cId="2781177314" sldId="285"/>
            <ac:spMk id="4" creationId="{9264E315-D67F-409C-A2C4-695753A525A3}"/>
          </ac:spMkLst>
        </pc:spChg>
        <pc:spChg chg="del">
          <ac:chgData name="" userId="cffc1d3e1327edef" providerId="LiveId" clId="{99F25BBA-362A-4C50-8796-47A12A7032CC}" dt="2022-05-24T11:18:55.095" v="4320" actId="478"/>
          <ac:spMkLst>
            <pc:docMk/>
            <pc:sldMk cId="2781177314" sldId="285"/>
            <ac:spMk id="6" creationId="{B834DBFB-EBC9-4BDC-BAD6-69153351C127}"/>
          </ac:spMkLst>
        </pc:spChg>
        <pc:spChg chg="mod">
          <ac:chgData name="" userId="cffc1d3e1327edef" providerId="LiveId" clId="{99F25BBA-362A-4C50-8796-47A12A7032CC}" dt="2022-05-24T11:19:21.883" v="4408"/>
          <ac:spMkLst>
            <pc:docMk/>
            <pc:sldMk cId="2781177314" sldId="285"/>
            <ac:spMk id="10" creationId="{00000000-0000-0000-0000-000000000000}"/>
          </ac:spMkLst>
        </pc:spChg>
        <pc:spChg chg="del">
          <ac:chgData name="" userId="cffc1d3e1327edef" providerId="LiveId" clId="{99F25BBA-362A-4C50-8796-47A12A7032CC}" dt="2022-05-24T11:18:54.445" v="4319" actId="478"/>
          <ac:spMkLst>
            <pc:docMk/>
            <pc:sldMk cId="2781177314" sldId="285"/>
            <ac:spMk id="12" creationId="{21A25F6C-36F8-40B0-9CB5-3515483D3EC1}"/>
          </ac:spMkLst>
        </pc:spChg>
        <pc:picChg chg="del">
          <ac:chgData name="" userId="cffc1d3e1327edef" providerId="LiveId" clId="{99F25BBA-362A-4C50-8796-47A12A7032CC}" dt="2022-05-24T11:18:53.308" v="4318" actId="478"/>
          <ac:picMkLst>
            <pc:docMk/>
            <pc:sldMk cId="2781177314" sldId="285"/>
            <ac:picMk id="2" creationId="{2758262B-01D4-4785-BD6F-33160291A52D}"/>
          </ac:picMkLst>
        </pc:picChg>
        <pc:picChg chg="add del mod">
          <ac:chgData name="" userId="cffc1d3e1327edef" providerId="LiveId" clId="{99F25BBA-362A-4C50-8796-47A12A7032CC}" dt="2022-05-24T11:19:51.342" v="4419" actId="478"/>
          <ac:picMkLst>
            <pc:docMk/>
            <pc:sldMk cId="2781177314" sldId="285"/>
            <ac:picMk id="3" creationId="{BAEABF17-E004-4902-A47E-5F43B4BD1710}"/>
          </ac:picMkLst>
        </pc:picChg>
        <pc:picChg chg="add mod">
          <ac:chgData name="" userId="cffc1d3e1327edef" providerId="LiveId" clId="{99F25BBA-362A-4C50-8796-47A12A7032CC}" dt="2022-05-24T11:20:54.408" v="4422" actId="1076"/>
          <ac:picMkLst>
            <pc:docMk/>
            <pc:sldMk cId="2781177314" sldId="285"/>
            <ac:picMk id="7" creationId="{8B7A5536-252B-47E7-8AB7-2BA22DA7BABB}"/>
          </ac:picMkLst>
        </pc:picChg>
      </pc:sldChg>
      <pc:sldChg chg="add">
        <pc:chgData name="" userId="cffc1d3e1327edef" providerId="LiveId" clId="{99F25BBA-362A-4C50-8796-47A12A7032CC}" dt="2022-05-24T16:03:39.061" v="4424"/>
        <pc:sldMkLst>
          <pc:docMk/>
          <pc:sldMk cId="3787631576" sldId="285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3927899333" sldId="286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2721660000" sldId="287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1759824344" sldId="288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3790821257" sldId="289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3450615917" sldId="290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3365134361" sldId="291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1030160171" sldId="292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2254144418" sldId="293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2643204463" sldId="294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2967114858" sldId="295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3978450548" sldId="296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3911868632" sldId="297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3074088791" sldId="298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1933203214" sldId="299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2782614031" sldId="300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3089667609" sldId="301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1991012116" sldId="302"/>
        </pc:sldMkLst>
      </pc:sldChg>
      <pc:sldChg chg="add">
        <pc:chgData name="" userId="cffc1d3e1327edef" providerId="LiveId" clId="{99F25BBA-362A-4C50-8796-47A12A7032CC}" dt="2022-05-24T16:03:39.061" v="4424"/>
        <pc:sldMkLst>
          <pc:docMk/>
          <pc:sldMk cId="1465930468" sldId="30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8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94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4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9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92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8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916F-3367-49A6-AF9E-D718BD8BA8FC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6F3AB-4781-460A-977E-172C164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7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97996" y="1197769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APUE STUDY</a:t>
            </a:r>
            <a:endParaRPr lang="ko-KR" altLang="en-US" dirty="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2702" y="2274838"/>
            <a:ext cx="29546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APUE</a:t>
            </a:r>
          </a:p>
          <a:p>
            <a:pPr algn="r"/>
            <a:r>
              <a:rPr lang="ko-KR" altLang="en-US" sz="7200" dirty="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세미나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168203"/>
              </p:ext>
            </p:extLst>
          </p:nvPr>
        </p:nvGraphicFramePr>
        <p:xfrm>
          <a:off x="779975" y="5122854"/>
          <a:ext cx="439693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장소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형남공학관 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424 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세미나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실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62243"/>
                  </a:ext>
                </a:extLst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8" name="타원 17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51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771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6-4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Getpwent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setpwent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endpwent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29F37-6EAE-4E8C-8154-9ADFB725D8C0}"/>
              </a:ext>
            </a:extLst>
          </p:cNvPr>
          <p:cNvSpPr txBox="1"/>
          <p:nvPr/>
        </p:nvSpPr>
        <p:spPr>
          <a:xfrm>
            <a:off x="881541" y="1314091"/>
            <a:ext cx="725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getpwent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함수</a:t>
            </a:r>
            <a:endParaRPr lang="en-US" altLang="ko-KR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9D386-7DE5-4C8D-A651-2356655C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89" y="1152196"/>
            <a:ext cx="27813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3E80F-629A-4518-865A-51A16A45E443}"/>
              </a:ext>
            </a:extLst>
          </p:cNvPr>
          <p:cNvSpPr txBox="1"/>
          <p:nvPr/>
        </p:nvSpPr>
        <p:spPr>
          <a:xfrm>
            <a:off x="881541" y="2022877"/>
            <a:ext cx="1103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반환 값</a:t>
            </a:r>
            <a:r>
              <a:rPr lang="en-US" altLang="ko-KR" dirty="0"/>
              <a:t>: </a:t>
            </a:r>
            <a:r>
              <a:rPr lang="ko-KR" altLang="en-US" dirty="0"/>
              <a:t>성공 시 포인터</a:t>
            </a:r>
            <a:r>
              <a:rPr lang="en-US" altLang="ko-KR" dirty="0"/>
              <a:t>, </a:t>
            </a:r>
            <a:r>
              <a:rPr lang="ko-KR" altLang="en-US" dirty="0"/>
              <a:t>오류나 파일 끝이면 </a:t>
            </a:r>
            <a:r>
              <a:rPr lang="en-US" altLang="ko-KR" dirty="0"/>
              <a:t>NULL</a:t>
            </a:r>
          </a:p>
          <a:p>
            <a:r>
              <a:rPr lang="en-US" altLang="ko-KR" dirty="0"/>
              <a:t>- /</a:t>
            </a:r>
            <a:r>
              <a:rPr lang="en-US" altLang="ko-KR" dirty="0" err="1"/>
              <a:t>etc</a:t>
            </a:r>
            <a:r>
              <a:rPr lang="en-US" altLang="ko-KR" dirty="0"/>
              <a:t>/passwd</a:t>
            </a:r>
            <a:r>
              <a:rPr lang="ko-KR" altLang="en-US" dirty="0"/>
              <a:t> 파일 내용을 호출할 때 마다 행 하나씩 사용자 정보를 출력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083ECC-0AFA-497D-A849-841FF61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13" y="3141852"/>
            <a:ext cx="4705527" cy="87630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3FC4290-7546-4B7D-B70A-96879D6B1265}"/>
              </a:ext>
            </a:extLst>
          </p:cNvPr>
          <p:cNvSpPr/>
          <p:nvPr/>
        </p:nvSpPr>
        <p:spPr>
          <a:xfrm>
            <a:off x="6096000" y="3141852"/>
            <a:ext cx="363350" cy="8763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415825-1FAF-41C3-A6D4-7610BD7A3951}"/>
              </a:ext>
            </a:extLst>
          </p:cNvPr>
          <p:cNvSpPr/>
          <p:nvPr/>
        </p:nvSpPr>
        <p:spPr>
          <a:xfrm>
            <a:off x="1027125" y="3141852"/>
            <a:ext cx="2869035" cy="196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828CB6-6C2F-4BB2-A459-3DA563B2DDB4}"/>
              </a:ext>
            </a:extLst>
          </p:cNvPr>
          <p:cNvSpPr/>
          <p:nvPr/>
        </p:nvSpPr>
        <p:spPr>
          <a:xfrm>
            <a:off x="1027125" y="3338817"/>
            <a:ext cx="3913991" cy="188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D2E8F5-C42F-41BC-888E-80C232A13E25}"/>
              </a:ext>
            </a:extLst>
          </p:cNvPr>
          <p:cNvSpPr/>
          <p:nvPr/>
        </p:nvSpPr>
        <p:spPr>
          <a:xfrm>
            <a:off x="1027125" y="3510794"/>
            <a:ext cx="3913991" cy="188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2F83A-3936-4F5B-9FBE-165718B6E32C}"/>
              </a:ext>
            </a:extLst>
          </p:cNvPr>
          <p:cNvSpPr txBox="1"/>
          <p:nvPr/>
        </p:nvSpPr>
        <p:spPr>
          <a:xfrm>
            <a:off x="3981364" y="2977874"/>
            <a:ext cx="29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097529-B6D6-419F-98AB-2FE7106F3A7E}"/>
              </a:ext>
            </a:extLst>
          </p:cNvPr>
          <p:cNvSpPr txBox="1"/>
          <p:nvPr/>
        </p:nvSpPr>
        <p:spPr>
          <a:xfrm>
            <a:off x="5011812" y="3162540"/>
            <a:ext cx="29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AE3509-60FA-499D-998F-49FDD58C18BC}"/>
              </a:ext>
            </a:extLst>
          </p:cNvPr>
          <p:cNvSpPr txBox="1"/>
          <p:nvPr/>
        </p:nvSpPr>
        <p:spPr>
          <a:xfrm>
            <a:off x="5011812" y="3429000"/>
            <a:ext cx="29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2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771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6-4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Getpwent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setpwent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endpwent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29F37-6EAE-4E8C-8154-9ADFB725D8C0}"/>
              </a:ext>
            </a:extLst>
          </p:cNvPr>
          <p:cNvSpPr txBox="1"/>
          <p:nvPr/>
        </p:nvSpPr>
        <p:spPr>
          <a:xfrm>
            <a:off x="881541" y="1314091"/>
            <a:ext cx="478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setpwent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함수</a:t>
            </a:r>
            <a:endParaRPr lang="en-US" altLang="ko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A9686-BE86-44E6-9FB2-7D765DB57351}"/>
              </a:ext>
            </a:extLst>
          </p:cNvPr>
          <p:cNvSpPr txBox="1"/>
          <p:nvPr/>
        </p:nvSpPr>
        <p:spPr>
          <a:xfrm>
            <a:off x="881541" y="2022877"/>
            <a:ext cx="1103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반환 값</a:t>
            </a:r>
            <a:r>
              <a:rPr lang="en-US" altLang="ko-KR" dirty="0"/>
              <a:t>: </a:t>
            </a:r>
            <a:r>
              <a:rPr lang="ko-KR" altLang="en-US" dirty="0"/>
              <a:t>성공 시 포인터</a:t>
            </a:r>
            <a:r>
              <a:rPr lang="en-US" altLang="ko-KR" dirty="0"/>
              <a:t>, </a:t>
            </a:r>
            <a:r>
              <a:rPr lang="ko-KR" altLang="en-US" dirty="0"/>
              <a:t>오류나 파일 끝이면 </a:t>
            </a:r>
            <a:r>
              <a:rPr lang="en-US" altLang="ko-KR" dirty="0"/>
              <a:t>NULL</a:t>
            </a:r>
          </a:p>
          <a:p>
            <a:r>
              <a:rPr lang="en-US" altLang="ko-KR" dirty="0"/>
              <a:t>- /</a:t>
            </a:r>
            <a:r>
              <a:rPr lang="en-US" altLang="ko-KR" dirty="0" err="1"/>
              <a:t>etc</a:t>
            </a:r>
            <a:r>
              <a:rPr lang="en-US" altLang="ko-KR" dirty="0"/>
              <a:t>/passwd</a:t>
            </a:r>
            <a:r>
              <a:rPr lang="ko-KR" altLang="en-US" dirty="0"/>
              <a:t> 파일 내용을 호출할 때 마다 행 하나씩 사용자 정보를 출력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E06FB9-3F75-4D53-8E02-213FCC94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5" y="3141852"/>
            <a:ext cx="4705527" cy="876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1DF8A1-4BAB-4BCE-99A5-697E8DADB259}"/>
              </a:ext>
            </a:extLst>
          </p:cNvPr>
          <p:cNvSpPr/>
          <p:nvPr/>
        </p:nvSpPr>
        <p:spPr>
          <a:xfrm>
            <a:off x="1027125" y="3141852"/>
            <a:ext cx="2869035" cy="196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E8C775-9E44-4657-BB70-049FDAA32DE0}"/>
              </a:ext>
            </a:extLst>
          </p:cNvPr>
          <p:cNvSpPr/>
          <p:nvPr/>
        </p:nvSpPr>
        <p:spPr>
          <a:xfrm>
            <a:off x="1027125" y="3519183"/>
            <a:ext cx="3905602" cy="196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16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771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6-4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Getpwent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setpwent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endpwent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29F37-6EAE-4E8C-8154-9ADFB725D8C0}"/>
              </a:ext>
            </a:extLst>
          </p:cNvPr>
          <p:cNvSpPr txBox="1"/>
          <p:nvPr/>
        </p:nvSpPr>
        <p:spPr>
          <a:xfrm>
            <a:off x="881541" y="1314091"/>
            <a:ext cx="478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endpwent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함수</a:t>
            </a:r>
            <a:endParaRPr lang="en-US" altLang="ko-KR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80E30-C2B0-43E6-A1A5-7266AA07032E}"/>
              </a:ext>
            </a:extLst>
          </p:cNvPr>
          <p:cNvSpPr txBox="1"/>
          <p:nvPr/>
        </p:nvSpPr>
        <p:spPr>
          <a:xfrm>
            <a:off x="881541" y="2131914"/>
            <a:ext cx="1103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endpwent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 : </a:t>
            </a:r>
            <a:r>
              <a:rPr lang="ko-KR" altLang="en-US" dirty="0"/>
              <a:t>암호 파일들을 닫음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9E7C92-4FC4-42D0-AE83-8C1746B2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5" y="3141852"/>
            <a:ext cx="4705527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771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6-4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Getpwent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setpwent</a:t>
            </a:r>
            <a:r>
              <a:rPr lang="en-US" altLang="ko-KR" sz="3200" dirty="0"/>
              <a:t>, </a:t>
            </a:r>
            <a:r>
              <a:rPr lang="en-US" altLang="ko-KR" sz="3200" dirty="0" err="1"/>
              <a:t>endpwent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ED50AF-B12A-4DEE-A951-1FEF1212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414" y="226503"/>
            <a:ext cx="3653810" cy="68915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5C963F-070A-4413-A82C-FF9A53301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5" y="1856020"/>
            <a:ext cx="58864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0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966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6-5 </a:t>
            </a:r>
            <a:r>
              <a:rPr lang="ko-KR" altLang="en-US" sz="3200" dirty="0"/>
              <a:t>그림자 패스워드</a:t>
            </a:r>
            <a:endParaRPr lang="en-US" altLang="ko-KR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32B95-F0E3-4527-AEE4-370BDA551358}"/>
              </a:ext>
            </a:extLst>
          </p:cNvPr>
          <p:cNvSpPr txBox="1"/>
          <p:nvPr/>
        </p:nvSpPr>
        <p:spPr>
          <a:xfrm>
            <a:off x="1650923" y="2771363"/>
            <a:ext cx="399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etc</a:t>
            </a:r>
            <a:r>
              <a:rPr lang="en-US" altLang="ko-KR" dirty="0">
                <a:solidFill>
                  <a:srgbClr val="FF0000"/>
                </a:solidFill>
              </a:rPr>
              <a:t>/shadow</a:t>
            </a:r>
            <a:r>
              <a:rPr lang="ko-KR" altLang="en-US" dirty="0">
                <a:solidFill>
                  <a:srgbClr val="FF0000"/>
                </a:solidFill>
              </a:rPr>
              <a:t> 파일의 필드들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040E00-E9CF-49FC-B749-913CF91B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7" y="3156083"/>
            <a:ext cx="5674585" cy="3381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E9263-9F82-4336-BBBA-42E5BD4B480E}"/>
              </a:ext>
            </a:extLst>
          </p:cNvPr>
          <p:cNvSpPr txBox="1"/>
          <p:nvPr/>
        </p:nvSpPr>
        <p:spPr>
          <a:xfrm>
            <a:off x="881541" y="1314091"/>
            <a:ext cx="2767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그림자 패스워드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5DC39-CA99-4B8A-898F-DAB521C550CF}"/>
              </a:ext>
            </a:extLst>
          </p:cNvPr>
          <p:cNvSpPr txBox="1"/>
          <p:nvPr/>
        </p:nvSpPr>
        <p:spPr>
          <a:xfrm>
            <a:off x="881540" y="1746198"/>
            <a:ext cx="1115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암호화된 패스워드</a:t>
            </a:r>
            <a:r>
              <a:rPr lang="en-US" altLang="ko-KR" dirty="0"/>
              <a:t>(</a:t>
            </a:r>
            <a:r>
              <a:rPr lang="ko-KR" altLang="en-US" dirty="0"/>
              <a:t>단방향 암호화 알고리즘</a:t>
            </a:r>
            <a:r>
              <a:rPr lang="en-US" altLang="ko-KR" dirty="0"/>
              <a:t>)</a:t>
            </a:r>
            <a:r>
              <a:rPr lang="ko-KR" altLang="en-US" dirty="0"/>
              <a:t>의 획득을 좀 더 어렵게 만들기 위해</a:t>
            </a:r>
            <a:r>
              <a:rPr lang="en-US" altLang="ko-KR" dirty="0"/>
              <a:t>, </a:t>
            </a:r>
            <a:r>
              <a:rPr lang="ko-KR" altLang="en-US" dirty="0"/>
              <a:t>요즘 시스템들은 암호화된 패스워드를 개별적인 파일에 저장한 패스워드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4FB289-B7DE-4310-B534-796926EAC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72" y="4082684"/>
            <a:ext cx="5837127" cy="186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1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966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6-5 </a:t>
            </a:r>
            <a:r>
              <a:rPr lang="ko-KR" altLang="en-US" sz="3200" dirty="0"/>
              <a:t>그림자 패스워드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E9263-9F82-4336-BBBA-42E5BD4B480E}"/>
              </a:ext>
            </a:extLst>
          </p:cNvPr>
          <p:cNvSpPr txBox="1"/>
          <p:nvPr/>
        </p:nvSpPr>
        <p:spPr>
          <a:xfrm>
            <a:off x="881541" y="1314091"/>
            <a:ext cx="2767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그림자 패스워드</a:t>
            </a:r>
            <a:endParaRPr lang="en-US" altLang="ko-KR" sz="2000" b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F07DA5-969F-44B3-BBCF-D296D379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96" y="1870745"/>
            <a:ext cx="6200775" cy="47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6-6 </a:t>
            </a:r>
            <a:r>
              <a:rPr lang="ko-KR" altLang="en-US" sz="3200" dirty="0"/>
              <a:t>그룹 파일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E9263-9F82-4336-BBBA-42E5BD4B480E}"/>
              </a:ext>
            </a:extLst>
          </p:cNvPr>
          <p:cNvSpPr txBox="1"/>
          <p:nvPr/>
        </p:nvSpPr>
        <p:spPr>
          <a:xfrm>
            <a:off x="881541" y="1314091"/>
            <a:ext cx="2767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그룹 파일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5DC39-CA99-4B8A-898F-DAB521C550CF}"/>
              </a:ext>
            </a:extLst>
          </p:cNvPr>
          <p:cNvSpPr txBox="1"/>
          <p:nvPr/>
        </p:nvSpPr>
        <p:spPr>
          <a:xfrm>
            <a:off x="881540" y="1746198"/>
            <a:ext cx="1115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암호화된 패스워드</a:t>
            </a:r>
            <a:r>
              <a:rPr lang="en-US" altLang="ko-KR" dirty="0"/>
              <a:t>(</a:t>
            </a:r>
            <a:r>
              <a:rPr lang="ko-KR" altLang="en-US" dirty="0"/>
              <a:t>단방향 암호화 알고리즘</a:t>
            </a:r>
            <a:r>
              <a:rPr lang="en-US" altLang="ko-KR" dirty="0"/>
              <a:t>)</a:t>
            </a:r>
            <a:r>
              <a:rPr lang="ko-KR" altLang="en-US" dirty="0"/>
              <a:t>의 획득을 좀 더 어렵게 만들기 위해</a:t>
            </a:r>
            <a:r>
              <a:rPr lang="en-US" altLang="ko-KR" dirty="0"/>
              <a:t>, </a:t>
            </a:r>
            <a:r>
              <a:rPr lang="ko-KR" altLang="en-US" dirty="0"/>
              <a:t>요즘 시스템들은 암호화된 패스워드를 개별적인 파일에 저장한 패스워드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B750DC-BD4D-459C-B9D1-54AC60E808B9}"/>
              </a:ext>
            </a:extLst>
          </p:cNvPr>
          <p:cNvSpPr txBox="1"/>
          <p:nvPr/>
        </p:nvSpPr>
        <p:spPr>
          <a:xfrm>
            <a:off x="1308233" y="3244334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0F451-0E45-4C0F-B4F3-0F229D0D07E7}"/>
              </a:ext>
            </a:extLst>
          </p:cNvPr>
          <p:cNvSpPr txBox="1"/>
          <p:nvPr/>
        </p:nvSpPr>
        <p:spPr>
          <a:xfrm>
            <a:off x="2265375" y="3216962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구조체 멤버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E232AE-BD44-49FC-934D-229CE56F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5" y="3671139"/>
            <a:ext cx="2505075" cy="3038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20540A-F37B-43A9-B48D-57FD3D83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73" y="2666034"/>
            <a:ext cx="6325234" cy="41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6-6 </a:t>
            </a:r>
            <a:r>
              <a:rPr lang="ko-KR" altLang="en-US" sz="3200" dirty="0"/>
              <a:t>그룹 파일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3F131B-7BFB-4D2B-8000-84FA4610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160" y="1473476"/>
            <a:ext cx="2735044" cy="3203205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ECAC90F-424E-480A-B55B-864BEDAD03D1}"/>
              </a:ext>
            </a:extLst>
          </p:cNvPr>
          <p:cNvCxnSpPr/>
          <p:nvPr/>
        </p:nvCxnSpPr>
        <p:spPr>
          <a:xfrm flipV="1">
            <a:off x="6165908" y="1778466"/>
            <a:ext cx="1761688" cy="645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10150D-B112-44A4-8045-335C168D26FC}"/>
              </a:ext>
            </a:extLst>
          </p:cNvPr>
          <p:cNvCxnSpPr/>
          <p:nvPr/>
        </p:nvCxnSpPr>
        <p:spPr>
          <a:xfrm flipH="1">
            <a:off x="2080470" y="2466363"/>
            <a:ext cx="1870745" cy="843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8EA7A9A-B52B-4E71-86F0-086A59568022}"/>
              </a:ext>
            </a:extLst>
          </p:cNvPr>
          <p:cNvCxnSpPr/>
          <p:nvPr/>
        </p:nvCxnSpPr>
        <p:spPr>
          <a:xfrm flipV="1">
            <a:off x="4278385" y="1048624"/>
            <a:ext cx="0" cy="1375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DCF866-C58C-47CF-8C73-1EB9E0BB05BE}"/>
              </a:ext>
            </a:extLst>
          </p:cNvPr>
          <p:cNvCxnSpPr/>
          <p:nvPr/>
        </p:nvCxnSpPr>
        <p:spPr>
          <a:xfrm flipH="1">
            <a:off x="4420998" y="2466363"/>
            <a:ext cx="75566" cy="2843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84EBF1-9555-41B1-9D38-BA9AEB0D3068}"/>
              </a:ext>
            </a:extLst>
          </p:cNvPr>
          <p:cNvSpPr txBox="1"/>
          <p:nvPr/>
        </p:nvSpPr>
        <p:spPr>
          <a:xfrm>
            <a:off x="3247002" y="679292"/>
            <a:ext cx="284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gshadow</a:t>
            </a:r>
            <a:r>
              <a:rPr lang="ko-KR" altLang="en-US" dirty="0"/>
              <a:t>사용여부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03D986-1D5C-4206-9DF8-EE1C0FC8D0CA}"/>
              </a:ext>
            </a:extLst>
          </p:cNvPr>
          <p:cNvSpPr txBox="1"/>
          <p:nvPr/>
        </p:nvSpPr>
        <p:spPr>
          <a:xfrm>
            <a:off x="910554" y="3363364"/>
            <a:ext cx="187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 err="1"/>
              <a:t>그룹아이디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F6389-8F9E-4904-95D8-7C1EE13CBC68}"/>
              </a:ext>
            </a:extLst>
          </p:cNvPr>
          <p:cNvSpPr txBox="1"/>
          <p:nvPr/>
        </p:nvSpPr>
        <p:spPr>
          <a:xfrm>
            <a:off x="3851327" y="5384524"/>
            <a:ext cx="187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그룹번호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1555FE-22DE-4C86-BC54-9FE47FECEAD3}"/>
              </a:ext>
            </a:extLst>
          </p:cNvPr>
          <p:cNvSpPr txBox="1"/>
          <p:nvPr/>
        </p:nvSpPr>
        <p:spPr>
          <a:xfrm>
            <a:off x="7927596" y="1551855"/>
            <a:ext cx="187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구성원</a:t>
            </a:r>
          </a:p>
        </p:txBody>
      </p:sp>
    </p:spTree>
    <p:extLst>
      <p:ext uri="{BB962C8B-B14F-4D97-AF65-F5344CB8AC3E}">
        <p14:creationId xmlns:p14="http://schemas.microsoft.com/office/powerpoint/2010/main" val="3074088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70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6-7 </a:t>
            </a:r>
            <a:r>
              <a:rPr lang="ko-KR" altLang="en-US" sz="3200" dirty="0"/>
              <a:t>기타 자료 파일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E9263-9F82-4336-BBBA-42E5BD4B480E}"/>
              </a:ext>
            </a:extLst>
          </p:cNvPr>
          <p:cNvSpPr txBox="1"/>
          <p:nvPr/>
        </p:nvSpPr>
        <p:spPr>
          <a:xfrm>
            <a:off x="881541" y="1314091"/>
            <a:ext cx="2767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기타 자료 파일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5DC39-CA99-4B8A-898F-DAB521C550CF}"/>
              </a:ext>
            </a:extLst>
          </p:cNvPr>
          <p:cNvSpPr txBox="1"/>
          <p:nvPr/>
        </p:nvSpPr>
        <p:spPr>
          <a:xfrm>
            <a:off x="881540" y="1746198"/>
            <a:ext cx="1115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패스워드 파일과 그룹 파일 말고 수많은 자른 기타 자료 파일들이 있음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A558EE-7883-4377-85DD-1F5BEF2F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185384" y="1668663"/>
            <a:ext cx="3508324" cy="6348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2CB82-EF76-4E1E-B7F9-3E4ABD31D0D1}"/>
              </a:ext>
            </a:extLst>
          </p:cNvPr>
          <p:cNvSpPr txBox="1"/>
          <p:nvPr/>
        </p:nvSpPr>
        <p:spPr>
          <a:xfrm>
            <a:off x="876714" y="2327004"/>
            <a:ext cx="723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자료 </a:t>
            </a:r>
            <a:r>
              <a:rPr lang="ko-KR" altLang="en-US"/>
              <a:t>파일마다 적어도 다음 세 종류의 함수들이 제공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68DBA-1C16-4C64-8D1F-978F80403387}"/>
              </a:ext>
            </a:extLst>
          </p:cNvPr>
          <p:cNvSpPr txBox="1"/>
          <p:nvPr/>
        </p:nvSpPr>
        <p:spPr>
          <a:xfrm>
            <a:off x="994094" y="2730244"/>
            <a:ext cx="5310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다음 레코드를 읽는 </a:t>
            </a:r>
            <a:r>
              <a:rPr lang="en-US" altLang="ko-KR" dirty="0"/>
              <a:t>get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파일을 되감는 </a:t>
            </a:r>
            <a:r>
              <a:rPr lang="en-US" altLang="ko-KR" dirty="0"/>
              <a:t>set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자료 파일을 닫는 </a:t>
            </a:r>
            <a:r>
              <a:rPr lang="en-US" altLang="ko-KR" dirty="0"/>
              <a:t>end </a:t>
            </a:r>
            <a:r>
              <a:rPr lang="ko-KR" altLang="en-US" dirty="0"/>
              <a:t>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B40F0C-0344-46A1-94E5-FBB13C3E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7" y="4931243"/>
            <a:ext cx="3630943" cy="14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0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4110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6-8 </a:t>
            </a:r>
            <a:r>
              <a:rPr lang="ko-KR" altLang="en-US" sz="3200" dirty="0"/>
              <a:t>로그인 계정 관리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E9263-9F82-4336-BBBA-42E5BD4B480E}"/>
              </a:ext>
            </a:extLst>
          </p:cNvPr>
          <p:cNvSpPr txBox="1"/>
          <p:nvPr/>
        </p:nvSpPr>
        <p:spPr>
          <a:xfrm>
            <a:off x="881541" y="1314091"/>
            <a:ext cx="2767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로그인 계정 관리</a:t>
            </a:r>
            <a:endParaRPr lang="en-US" altLang="ko-KR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5DC39-CA99-4B8A-898F-DAB521C550CF}"/>
              </a:ext>
            </a:extLst>
          </p:cNvPr>
          <p:cNvSpPr txBox="1"/>
          <p:nvPr/>
        </p:nvSpPr>
        <p:spPr>
          <a:xfrm>
            <a:off x="881540" y="1746198"/>
            <a:ext cx="1115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대부분의 유닉스 시스템은 로그인 계정 관리와 관련해서 두 가지 자료 파일을 제공한다</a:t>
            </a:r>
            <a:r>
              <a:rPr lang="en-US" altLang="ko-KR" dirty="0"/>
              <a:t>. </a:t>
            </a:r>
            <a:r>
              <a:rPr lang="ko-KR" altLang="en-US" dirty="0"/>
              <a:t>하나는 현재 로그인이 되어있는 모든 사용자를 기록하는 </a:t>
            </a:r>
            <a:r>
              <a:rPr lang="en-US" altLang="ko-KR" dirty="0" err="1"/>
              <a:t>utmp</a:t>
            </a:r>
            <a:r>
              <a:rPr lang="en-US" altLang="ko-KR" dirty="0"/>
              <a:t> </a:t>
            </a:r>
            <a:r>
              <a:rPr lang="ko-KR" altLang="en-US" dirty="0"/>
              <a:t>파일이고</a:t>
            </a:r>
            <a:r>
              <a:rPr lang="en-US" altLang="ko-KR" dirty="0"/>
              <a:t>, </a:t>
            </a:r>
            <a:r>
              <a:rPr lang="ko-KR" altLang="en-US" dirty="0"/>
              <a:t>또 하나는 모든 로그인 및 로그아웃 역사를 기록하는 </a:t>
            </a:r>
            <a:r>
              <a:rPr lang="en-US" altLang="ko-KR" dirty="0" err="1"/>
              <a:t>wtmp</a:t>
            </a:r>
            <a:r>
              <a:rPr lang="en-US" altLang="ko-KR" dirty="0"/>
              <a:t> </a:t>
            </a:r>
            <a:r>
              <a:rPr lang="ko-KR" altLang="en-US" dirty="0"/>
              <a:t>파일이다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E59D6-1C0B-4E1F-826C-41A3B502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14" y="3309971"/>
            <a:ext cx="5781675" cy="1323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7AE35C-D05F-497C-9CDD-17F920322B65}"/>
              </a:ext>
            </a:extLst>
          </p:cNvPr>
          <p:cNvSpPr txBox="1"/>
          <p:nvPr/>
        </p:nvSpPr>
        <p:spPr>
          <a:xfrm>
            <a:off x="898467" y="2818816"/>
            <a:ext cx="1115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</a:t>
            </a:r>
            <a:r>
              <a:rPr lang="en-US" altLang="ko-KR" dirty="0"/>
              <a:t>7</a:t>
            </a:r>
            <a:r>
              <a:rPr lang="ko-KR" altLang="en-US" dirty="0"/>
              <a:t>부터는 두 파일 모두에 한 종류의 레코드들을 기록했는데 다음과 같은 이진 레코드이다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11168-C759-4A26-AD6D-C4D112E40CC8}"/>
              </a:ext>
            </a:extLst>
          </p:cNvPr>
          <p:cNvSpPr txBox="1"/>
          <p:nvPr/>
        </p:nvSpPr>
        <p:spPr>
          <a:xfrm>
            <a:off x="898467" y="4755037"/>
            <a:ext cx="11156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사용자가 로그인하면 </a:t>
            </a:r>
            <a:r>
              <a:rPr lang="en-US" altLang="ko-KR" dirty="0"/>
              <a:t>login </a:t>
            </a:r>
            <a:r>
              <a:rPr lang="ko-KR" altLang="en-US" dirty="0"/>
              <a:t>프로그램은 이 구조체 하나를 채워서 </a:t>
            </a:r>
            <a:r>
              <a:rPr lang="en-US" altLang="ko-KR" dirty="0" err="1"/>
              <a:t>utmp</a:t>
            </a:r>
            <a:r>
              <a:rPr lang="en-US" altLang="ko-KR" dirty="0"/>
              <a:t> </a:t>
            </a:r>
            <a:r>
              <a:rPr lang="ko-KR" altLang="en-US" dirty="0"/>
              <a:t>파일에 기록하고</a:t>
            </a:r>
            <a:r>
              <a:rPr lang="en-US" altLang="ko-KR" dirty="0"/>
              <a:t>, </a:t>
            </a:r>
            <a:r>
              <a:rPr lang="ko-KR" altLang="en-US" dirty="0"/>
              <a:t>같은 구조체를 </a:t>
            </a:r>
            <a:r>
              <a:rPr lang="en-US" altLang="ko-KR" dirty="0" err="1"/>
              <a:t>wtmp</a:t>
            </a:r>
            <a:r>
              <a:rPr lang="en-US" altLang="ko-KR" dirty="0"/>
              <a:t> </a:t>
            </a:r>
            <a:r>
              <a:rPr lang="ko-KR" altLang="en-US" dirty="0"/>
              <a:t>파일에 추가</a:t>
            </a:r>
            <a:endParaRPr lang="en-US" altLang="ko-KR" dirty="0"/>
          </a:p>
          <a:p>
            <a:r>
              <a:rPr lang="ko-KR" altLang="en-US" dirty="0"/>
              <a:t>사용자가 </a:t>
            </a:r>
            <a:r>
              <a:rPr lang="ko-KR" altLang="en-US" dirty="0" err="1"/>
              <a:t>로그아웃하면</a:t>
            </a:r>
            <a:r>
              <a:rPr lang="ko-KR" altLang="en-US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프로세스가 </a:t>
            </a:r>
            <a:r>
              <a:rPr lang="en-US" altLang="ko-KR" dirty="0" err="1"/>
              <a:t>utmp</a:t>
            </a:r>
            <a:r>
              <a:rPr lang="en-US" altLang="ko-KR" dirty="0"/>
              <a:t> </a:t>
            </a:r>
            <a:r>
              <a:rPr lang="ko-KR" altLang="en-US" dirty="0"/>
              <a:t>파일의 해당 항목을 삭제하고</a:t>
            </a:r>
            <a:r>
              <a:rPr lang="en-US" altLang="ko-KR" dirty="0"/>
              <a:t>, </a:t>
            </a:r>
            <a:r>
              <a:rPr lang="ko-KR" altLang="en-US" dirty="0"/>
              <a:t>새 항목을 </a:t>
            </a:r>
            <a:r>
              <a:rPr lang="en-US" altLang="ko-KR" dirty="0" err="1"/>
              <a:t>wtmp</a:t>
            </a:r>
            <a:r>
              <a:rPr lang="en-US" altLang="ko-KR" dirty="0"/>
              <a:t> </a:t>
            </a:r>
            <a:r>
              <a:rPr lang="ko-KR" altLang="en-US" dirty="0"/>
              <a:t>파일에 추가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043EE8-C9ED-48B7-8FF2-EA6962E1E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77" y="1179633"/>
            <a:ext cx="4227388" cy="40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1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7520" y="1109751"/>
            <a:ext cx="332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4800" dirty="0">
              <a:ln>
                <a:solidFill>
                  <a:srgbClr val="FE9E7E">
                    <a:alpha val="20000"/>
                  </a:srgbClr>
                </a:solidFill>
              </a:ln>
              <a:solidFill>
                <a:srgbClr val="FE9E7E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-492369" y="-520504"/>
            <a:ext cx="13344156" cy="8128782"/>
            <a:chOff x="-492369" y="-520504"/>
            <a:chExt cx="13344156" cy="8128782"/>
          </a:xfrm>
          <a:solidFill>
            <a:srgbClr val="C8E4E5">
              <a:alpha val="60000"/>
            </a:srgbClr>
          </a:solidFill>
        </p:grpSpPr>
        <p:sp>
          <p:nvSpPr>
            <p:cNvPr id="6" name="타원 5"/>
            <p:cNvSpPr/>
            <p:nvPr/>
          </p:nvSpPr>
          <p:spPr>
            <a:xfrm>
              <a:off x="-492369" y="-5205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010113" y="4766604"/>
              <a:ext cx="2841674" cy="2841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44018" y="1257951"/>
            <a:ext cx="4841709" cy="923330"/>
            <a:chOff x="1012875" y="3615397"/>
            <a:chExt cx="4841709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1012875" y="3615397"/>
              <a:ext cx="947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FE9E7E">
                        <a:alpha val="20000"/>
                      </a:srgbClr>
                    </a:solidFill>
                  </a:ln>
                  <a:solidFill>
                    <a:srgbClr val="FE9E7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06</a:t>
              </a:r>
              <a:endParaRPr lang="ko-KR" altLang="en-US" sz="5400" dirty="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599" y="3877007"/>
              <a:ext cx="3877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4C4747">
                        <a:alpha val="20000"/>
                      </a:srgbClr>
                    </a:solidFill>
                  </a:ln>
                  <a:solidFill>
                    <a:srgbClr val="4C4747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시스템 자료 파일과 시스템 정보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9BC8A4-C812-4E57-B6F8-895DCA182A90}"/>
              </a:ext>
            </a:extLst>
          </p:cNvPr>
          <p:cNvSpPr txBox="1"/>
          <p:nvPr/>
        </p:nvSpPr>
        <p:spPr>
          <a:xfrm>
            <a:off x="655361" y="2181281"/>
            <a:ext cx="44619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6-1</a:t>
            </a:r>
            <a:r>
              <a:rPr lang="ko-KR" altLang="en-US" dirty="0"/>
              <a:t> 패스워드 파일</a:t>
            </a:r>
            <a:endParaRPr lang="en-US" altLang="ko-KR" dirty="0"/>
          </a:p>
          <a:p>
            <a:r>
              <a:rPr lang="en-US" altLang="ko-KR" dirty="0"/>
              <a:t>6-2 </a:t>
            </a:r>
            <a:r>
              <a:rPr lang="en-US" altLang="ko-KR" dirty="0" err="1"/>
              <a:t>getpwuid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/>
              <a:t>6-3 </a:t>
            </a:r>
            <a:r>
              <a:rPr lang="en-US" altLang="ko-KR" dirty="0" err="1"/>
              <a:t>getpwnam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endParaRPr lang="en-US" altLang="ko-KR" dirty="0"/>
          </a:p>
          <a:p>
            <a:r>
              <a:rPr lang="en-US" altLang="ko-KR" dirty="0"/>
              <a:t>6-4 </a:t>
            </a:r>
            <a:r>
              <a:rPr lang="en-US" altLang="ko-KR" dirty="0" err="1"/>
              <a:t>Getpwent</a:t>
            </a:r>
            <a:r>
              <a:rPr lang="en-US" altLang="ko-KR" dirty="0"/>
              <a:t>, </a:t>
            </a:r>
            <a:r>
              <a:rPr lang="en-US" altLang="ko-KR" dirty="0" err="1"/>
              <a:t>setpwent</a:t>
            </a:r>
            <a:r>
              <a:rPr lang="en-US" altLang="ko-KR" dirty="0"/>
              <a:t>, </a:t>
            </a:r>
            <a:r>
              <a:rPr lang="en-US" altLang="ko-KR" dirty="0" err="1"/>
              <a:t>endpwent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/>
              <a:t>6-5 </a:t>
            </a:r>
            <a:r>
              <a:rPr lang="ko-KR" altLang="en-US" dirty="0"/>
              <a:t>그룹 파일</a:t>
            </a:r>
            <a:endParaRPr lang="en-US" altLang="ko-KR" dirty="0"/>
          </a:p>
          <a:p>
            <a:r>
              <a:rPr lang="en-US" altLang="ko-KR" dirty="0"/>
              <a:t>6-6 </a:t>
            </a:r>
            <a:r>
              <a:rPr lang="ko-KR" altLang="en-US" dirty="0"/>
              <a:t>기타 자료 파일</a:t>
            </a:r>
            <a:endParaRPr lang="en-US" altLang="ko-KR" dirty="0"/>
          </a:p>
          <a:p>
            <a:r>
              <a:rPr lang="en-US" altLang="ko-KR" dirty="0"/>
              <a:t>6-8 </a:t>
            </a:r>
            <a:r>
              <a:rPr lang="ko-KR" altLang="en-US" dirty="0"/>
              <a:t>로그인 계정 관리</a:t>
            </a:r>
            <a:endParaRPr lang="en-US" altLang="ko-KR" dirty="0"/>
          </a:p>
          <a:p>
            <a:r>
              <a:rPr lang="en-US" altLang="ko-KR" dirty="0"/>
              <a:t>6-9 </a:t>
            </a:r>
            <a:r>
              <a:rPr lang="ko-KR" altLang="en-US" dirty="0"/>
              <a:t>시간 및 날짜 함수들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718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4110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6-8 </a:t>
            </a:r>
            <a:r>
              <a:rPr lang="ko-KR" altLang="en-US" sz="3200" dirty="0"/>
              <a:t>로그인 계정 관리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043EE8-C9ED-48B7-8FF2-EA6962E1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85" y="1308844"/>
            <a:ext cx="4227388" cy="4018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A909807-2ACA-42F7-A7C4-1B294F941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52" y="1710687"/>
            <a:ext cx="8607105" cy="21632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D75C3A-99ED-464C-9E71-BFC170421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954" y="4275823"/>
            <a:ext cx="7818539" cy="1775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C4E8A-1540-487B-8BD0-59D175C647C0}"/>
              </a:ext>
            </a:extLst>
          </p:cNvPr>
          <p:cNvSpPr txBox="1"/>
          <p:nvPr/>
        </p:nvSpPr>
        <p:spPr>
          <a:xfrm>
            <a:off x="4673014" y="6268020"/>
            <a:ext cx="242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Vim </a:t>
            </a:r>
            <a:r>
              <a:rPr lang="en-US" altLang="ko-KR" dirty="0" err="1"/>
              <a:t>utmp</a:t>
            </a:r>
            <a:r>
              <a:rPr lang="en-US" altLang="ko-KR" dirty="0"/>
              <a:t> </a:t>
            </a:r>
            <a:r>
              <a:rPr lang="ko-KR" altLang="en-US" dirty="0" err="1"/>
              <a:t>했을때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667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4110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6-8 </a:t>
            </a:r>
            <a:r>
              <a:rPr lang="ko-KR" altLang="en-US" sz="3200" dirty="0"/>
              <a:t>로그인 계정 관리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F01F90-039D-4E8E-8D43-077F1094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5" y="2508378"/>
            <a:ext cx="5172075" cy="866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4E315-D67F-409C-A2C4-695753A525A3}"/>
              </a:ext>
            </a:extLst>
          </p:cNvPr>
          <p:cNvSpPr txBox="1"/>
          <p:nvPr/>
        </p:nvSpPr>
        <p:spPr>
          <a:xfrm>
            <a:off x="713845" y="1848057"/>
            <a:ext cx="27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UTMP </a:t>
            </a:r>
            <a:r>
              <a:rPr lang="ko-KR" altLang="en-US" dirty="0"/>
              <a:t>확인하는 방법 </a:t>
            </a:r>
            <a:r>
              <a:rPr lang="en-US" altLang="ko-KR" dirty="0"/>
              <a:t>:w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25F6C-36F8-40B0-9CB5-3515483D3EC1}"/>
              </a:ext>
            </a:extLst>
          </p:cNvPr>
          <p:cNvSpPr txBox="1"/>
          <p:nvPr/>
        </p:nvSpPr>
        <p:spPr>
          <a:xfrm>
            <a:off x="713845" y="3624285"/>
            <a:ext cx="484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시스템에 로그인한 사용자의 상태 출력</a:t>
            </a:r>
          </a:p>
        </p:txBody>
      </p:sp>
    </p:spTree>
    <p:extLst>
      <p:ext uri="{BB962C8B-B14F-4D97-AF65-F5344CB8AC3E}">
        <p14:creationId xmlns:p14="http://schemas.microsoft.com/office/powerpoint/2010/main" val="199101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4110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6-8 </a:t>
            </a:r>
            <a:r>
              <a:rPr lang="ko-KR" altLang="en-US" sz="3200" dirty="0"/>
              <a:t>로그인 계정 관리</a:t>
            </a:r>
            <a:endParaRPr lang="en-US" altLang="ko-KR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0D4AF-4C26-4F47-B98D-0322783817E4}"/>
              </a:ext>
            </a:extLst>
          </p:cNvPr>
          <p:cNvSpPr txBox="1"/>
          <p:nvPr/>
        </p:nvSpPr>
        <p:spPr>
          <a:xfrm>
            <a:off x="1908843" y="3156083"/>
            <a:ext cx="713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0E5F3-1D05-4F85-8CFF-3D8BEF79863E}"/>
              </a:ext>
            </a:extLst>
          </p:cNvPr>
          <p:cNvSpPr txBox="1"/>
          <p:nvPr/>
        </p:nvSpPr>
        <p:spPr>
          <a:xfrm>
            <a:off x="4496564" y="3186860"/>
            <a:ext cx="19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구조체 멤버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4E315-D67F-409C-A2C4-695753A525A3}"/>
              </a:ext>
            </a:extLst>
          </p:cNvPr>
          <p:cNvSpPr txBox="1"/>
          <p:nvPr/>
        </p:nvSpPr>
        <p:spPr>
          <a:xfrm>
            <a:off x="713845" y="1848057"/>
            <a:ext cx="364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WTMP </a:t>
            </a:r>
            <a:r>
              <a:rPr lang="ko-KR" altLang="en-US" dirty="0"/>
              <a:t>확인하는 방법 </a:t>
            </a:r>
            <a:r>
              <a:rPr lang="en-US" altLang="ko-KR" dirty="0"/>
              <a:t>:last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25F6C-36F8-40B0-9CB5-3515483D3EC1}"/>
              </a:ext>
            </a:extLst>
          </p:cNvPr>
          <p:cNvSpPr txBox="1"/>
          <p:nvPr/>
        </p:nvSpPr>
        <p:spPr>
          <a:xfrm>
            <a:off x="713845" y="5978120"/>
            <a:ext cx="576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사용자의 로그인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시스템 재부팅 정보 출력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58262B-01D4-4785-BD6F-33160291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44" y="2272722"/>
            <a:ext cx="4953000" cy="3419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34DBFB-EBC9-4BDC-BAD6-69153351C127}"/>
              </a:ext>
            </a:extLst>
          </p:cNvPr>
          <p:cNvSpPr/>
          <p:nvPr/>
        </p:nvSpPr>
        <p:spPr>
          <a:xfrm>
            <a:off x="927808" y="2280922"/>
            <a:ext cx="481542" cy="3411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930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8947052" y="1589649"/>
            <a:ext cx="3244948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90476" y="2274838"/>
            <a:ext cx="4996882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>
                <a:ln>
                  <a:solidFill>
                    <a:srgbClr val="FE9E7E">
                      <a:alpha val="20000"/>
                    </a:srgbClr>
                  </a:solidFill>
                </a:ln>
                <a:solidFill>
                  <a:srgbClr val="FE9E7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</a:t>
            </a:r>
          </a:p>
          <a:p>
            <a:pPr algn="r"/>
            <a:r>
              <a:rPr lang="en-US" altLang="ko-KR" sz="11500">
                <a:ln>
                  <a:solidFill>
                    <a:srgbClr val="4C4747">
                      <a:alpha val="20000"/>
                    </a:srgbClr>
                  </a:solidFill>
                </a:ln>
                <a:solidFill>
                  <a:srgbClr val="4C474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</a:t>
            </a:r>
            <a:endParaRPr lang="ko-KR" altLang="en-US" sz="11500">
              <a:ln>
                <a:solidFill>
                  <a:srgbClr val="4C4747">
                    <a:alpha val="20000"/>
                  </a:srgbClr>
                </a:solidFill>
              </a:ln>
              <a:solidFill>
                <a:srgbClr val="4C474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136821"/>
              </p:ext>
            </p:extLst>
          </p:nvPr>
        </p:nvGraphicFramePr>
        <p:xfrm>
          <a:off x="779975" y="5122854"/>
          <a:ext cx="439693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62">
                  <a:extLst>
                    <a:ext uri="{9D8B030D-6E8A-4147-A177-3AD203B41FA5}">
                      <a16:colId xmlns:a16="http://schemas.microsoft.com/office/drawing/2014/main" val="56462378"/>
                    </a:ext>
                  </a:extLst>
                </a:gridCol>
                <a:gridCol w="3768173">
                  <a:extLst>
                    <a:ext uri="{9D8B030D-6E8A-4147-A177-3AD203B41FA5}">
                      <a16:colId xmlns:a16="http://schemas.microsoft.com/office/drawing/2014/main" val="3468396150"/>
                    </a:ext>
                  </a:extLst>
                </a:gridCol>
              </a:tblGrid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일시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2022</a:t>
                      </a:r>
                      <a:r>
                        <a:rPr lang="ko-KR" altLang="en-US" sz="1400" b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년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05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월 </a:t>
                      </a:r>
                      <a:r>
                        <a:rPr lang="en-US" altLang="ko-KR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25</a:t>
                      </a:r>
                      <a:r>
                        <a:rPr lang="ko-KR" altLang="en-US" sz="1400" b="0" baseline="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일</a:t>
                      </a:r>
                      <a:endParaRPr lang="ko-KR" altLang="en-US" sz="1400" b="0" dirty="0">
                        <a:ln>
                          <a:solidFill>
                            <a:srgbClr val="4C4747">
                              <a:alpha val="20000"/>
                            </a:srgbClr>
                          </a:solidFill>
                        </a:ln>
                        <a:solidFill>
                          <a:srgbClr val="4C4747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225652"/>
                  </a:ext>
                </a:extLst>
              </a:tr>
              <a:tr h="2993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장소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형남공학관 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424 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세미나</a:t>
                      </a:r>
                      <a:r>
                        <a:rPr lang="en-US" altLang="ko-KR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400" dirty="0">
                          <a:ln>
                            <a:solidFill>
                              <a:srgbClr val="4C4747">
                                <a:alpha val="20000"/>
                              </a:srgbClr>
                            </a:solidFill>
                          </a:ln>
                          <a:solidFill>
                            <a:srgbClr val="4C4747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실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962243"/>
                  </a:ext>
                </a:extLst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0" y="5258971"/>
            <a:ext cx="583809" cy="0"/>
          </a:xfrm>
          <a:prstGeom prst="line">
            <a:avLst/>
          </a:prstGeom>
          <a:ln w="28575">
            <a:solidFill>
              <a:srgbClr val="4C47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041009" y="970671"/>
            <a:ext cx="3212513" cy="3341753"/>
            <a:chOff x="1041009" y="970671"/>
            <a:chExt cx="3212513" cy="3341753"/>
          </a:xfrm>
        </p:grpSpPr>
        <p:sp>
          <p:nvSpPr>
            <p:cNvPr id="13" name="타원 12"/>
            <p:cNvSpPr/>
            <p:nvPr/>
          </p:nvSpPr>
          <p:spPr>
            <a:xfrm>
              <a:off x="1041009" y="970671"/>
              <a:ext cx="1448973" cy="1448973"/>
            </a:xfrm>
            <a:prstGeom prst="ellipse">
              <a:avLst/>
            </a:prstGeom>
            <a:solidFill>
              <a:srgbClr val="C8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323533" y="1382435"/>
              <a:ext cx="2929989" cy="2929989"/>
            </a:xfrm>
            <a:prstGeom prst="ellipse">
              <a:avLst/>
            </a:prstGeom>
            <a:solidFill>
              <a:srgbClr val="FE9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2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E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59789" y="1050511"/>
            <a:ext cx="18101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11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669901" y="1981535"/>
            <a:ext cx="15220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20294" y="3321106"/>
            <a:ext cx="10161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시스템 자료 파일과 시스템 정보</a:t>
            </a:r>
          </a:p>
        </p:txBody>
      </p:sp>
    </p:spTree>
    <p:extLst>
      <p:ext uri="{BB962C8B-B14F-4D97-AF65-F5344CB8AC3E}">
        <p14:creationId xmlns:p14="http://schemas.microsoft.com/office/powerpoint/2010/main" val="295696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1A8684-693C-4320-AE98-9199D0D6A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85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사용자가 </a:t>
            </a:r>
            <a:r>
              <a:rPr lang="en-US" altLang="ko-KR" sz="2000" dirty="0"/>
              <a:t>UNIX </a:t>
            </a:r>
            <a:r>
              <a:rPr lang="ko-KR" altLang="en-US" sz="2000" dirty="0"/>
              <a:t>시스템에 로그인할 때에는 로그인 이름과 패스워드를 입력하는데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시스템은 패스워드 파일에 그 로그인 이름이 있는지 살핌</a:t>
            </a:r>
            <a:r>
              <a:rPr lang="en-US" altLang="ko-KR" sz="2000" dirty="0"/>
              <a:t>./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패스워드 파일의 한 줄은 콜론</a:t>
            </a:r>
            <a:r>
              <a:rPr lang="en-US" altLang="ko-KR" sz="2000" dirty="0"/>
              <a:t>(:)</a:t>
            </a:r>
            <a:r>
              <a:rPr lang="ko-KR" altLang="en-US" sz="2000" dirty="0"/>
              <a:t>으로 구분된 일곱 개의 필드들로 구성되는데</a:t>
            </a:r>
            <a:r>
              <a:rPr lang="en-US" altLang="ko-KR" sz="2000" dirty="0"/>
              <a:t>, </a:t>
            </a:r>
            <a:r>
              <a:rPr lang="ko-KR" altLang="en-US" sz="2000" dirty="0"/>
              <a:t>일곱 필드들은 차례로 </a:t>
            </a:r>
            <a:r>
              <a:rPr lang="ko-KR" altLang="en-US" sz="2000" u="sng" dirty="0"/>
              <a:t>로그인 이름</a:t>
            </a:r>
            <a:r>
              <a:rPr lang="en-US" altLang="ko-KR" sz="2000" u="sng" dirty="0"/>
              <a:t>, </a:t>
            </a:r>
            <a:r>
              <a:rPr lang="ko-KR" altLang="en-US" sz="2000" u="sng" dirty="0"/>
              <a:t>암호화된 패스워드</a:t>
            </a:r>
            <a:r>
              <a:rPr lang="en-US" altLang="ko-KR" sz="2000" u="sng" dirty="0"/>
              <a:t>, </a:t>
            </a:r>
            <a:r>
              <a:rPr lang="ko-KR" altLang="en-US" sz="2000" u="sng" dirty="0"/>
              <a:t>사용자</a:t>
            </a:r>
            <a:r>
              <a:rPr lang="en-US" altLang="ko-KR" sz="2000" u="sng" dirty="0"/>
              <a:t>ID, </a:t>
            </a:r>
            <a:r>
              <a:rPr lang="ko-KR" altLang="en-US" sz="2000" u="sng" dirty="0"/>
              <a:t>그룹</a:t>
            </a:r>
            <a:r>
              <a:rPr lang="en-US" altLang="ko-KR" sz="2000" u="sng" dirty="0"/>
              <a:t>ID, </a:t>
            </a:r>
            <a:r>
              <a:rPr lang="ko-KR" altLang="en-US" sz="2000" u="sng" dirty="0"/>
              <a:t>주석 필드</a:t>
            </a:r>
            <a:r>
              <a:rPr lang="en-US" altLang="ko-KR" sz="2000" u="sng" dirty="0"/>
              <a:t>, </a:t>
            </a:r>
            <a:r>
              <a:rPr lang="ko-KR" altLang="en-US" sz="2000" u="sng" dirty="0"/>
              <a:t>홈 디렉터리</a:t>
            </a:r>
            <a:r>
              <a:rPr lang="en-US" altLang="ko-KR" sz="2000" u="sng" dirty="0"/>
              <a:t>, </a:t>
            </a:r>
            <a:r>
              <a:rPr lang="ko-KR" altLang="en-US" sz="2000" u="sng" dirty="0"/>
              <a:t>셸 프로그램 순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이루어져있음</a:t>
            </a:r>
            <a:r>
              <a:rPr lang="en-US" altLang="ko-KR" sz="2000" dirty="0"/>
              <a:t>.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903BB-76DD-4817-BE13-DB4D4773A84A}"/>
              </a:ext>
            </a:extLst>
          </p:cNvPr>
          <p:cNvSpPr txBox="1"/>
          <p:nvPr/>
        </p:nvSpPr>
        <p:spPr>
          <a:xfrm>
            <a:off x="2434204" y="4672667"/>
            <a:ext cx="7448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Sar:x:205:105:Stephen Rago:/home/</a:t>
            </a:r>
            <a:r>
              <a:rPr lang="en-US" altLang="ko-KR" sz="2400" dirty="0" err="1"/>
              <a:t>sar</a:t>
            </a:r>
            <a:r>
              <a:rPr lang="en-US" altLang="ko-KR" sz="2400" dirty="0"/>
              <a:t>:/bin/</a:t>
            </a:r>
            <a:r>
              <a:rPr lang="en-US" altLang="ko-KR" sz="2400" dirty="0" err="1"/>
              <a:t>ksh</a:t>
            </a:r>
            <a:endParaRPr lang="en-US" altLang="ko-KR" sz="2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581C102-D48A-4197-83FC-3D670765C6EF}"/>
              </a:ext>
            </a:extLst>
          </p:cNvPr>
          <p:cNvCxnSpPr/>
          <p:nvPr/>
        </p:nvCxnSpPr>
        <p:spPr>
          <a:xfrm flipH="1">
            <a:off x="2768367" y="3429000"/>
            <a:ext cx="218114" cy="137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A50A4F-A4EB-46BF-9D20-40F4CE76C0D3}"/>
              </a:ext>
            </a:extLst>
          </p:cNvPr>
          <p:cNvCxnSpPr/>
          <p:nvPr/>
        </p:nvCxnSpPr>
        <p:spPr>
          <a:xfrm flipH="1">
            <a:off x="3129094" y="3429000"/>
            <a:ext cx="838899" cy="141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245669-4FE2-43AE-ACAE-869B490EC6BF}"/>
              </a:ext>
            </a:extLst>
          </p:cNvPr>
          <p:cNvCxnSpPr/>
          <p:nvPr/>
        </p:nvCxnSpPr>
        <p:spPr>
          <a:xfrm flipH="1">
            <a:off x="3565321" y="3429000"/>
            <a:ext cx="2852257" cy="137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B395FB-A1F4-4F5C-9573-7752EA529748}"/>
              </a:ext>
            </a:extLst>
          </p:cNvPr>
          <p:cNvCxnSpPr/>
          <p:nvPr/>
        </p:nvCxnSpPr>
        <p:spPr>
          <a:xfrm flipH="1">
            <a:off x="4169328" y="3429000"/>
            <a:ext cx="3296874" cy="137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C606040-07C8-484C-BBBA-3C6E27B20FC7}"/>
              </a:ext>
            </a:extLst>
          </p:cNvPr>
          <p:cNvCxnSpPr/>
          <p:nvPr/>
        </p:nvCxnSpPr>
        <p:spPr>
          <a:xfrm flipH="1">
            <a:off x="5452844" y="3429000"/>
            <a:ext cx="3028426" cy="141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DF8D7E5-7FFC-4035-B536-25B7949CDE92}"/>
              </a:ext>
            </a:extLst>
          </p:cNvPr>
          <p:cNvCxnSpPr/>
          <p:nvPr/>
        </p:nvCxnSpPr>
        <p:spPr>
          <a:xfrm flipH="1">
            <a:off x="7466202" y="3429000"/>
            <a:ext cx="1862356" cy="131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13D8E9C-5AA1-4719-BE57-539F2C5B07E7}"/>
              </a:ext>
            </a:extLst>
          </p:cNvPr>
          <p:cNvCxnSpPr/>
          <p:nvPr/>
        </p:nvCxnSpPr>
        <p:spPr>
          <a:xfrm flipH="1">
            <a:off x="8623883" y="3523376"/>
            <a:ext cx="1937856" cy="128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3646735-B6C2-4A5D-9A52-2257B4ED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63" y="5081160"/>
            <a:ext cx="2352675" cy="15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9249AA-27B5-493C-828A-B48326DA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63" y="5233560"/>
            <a:ext cx="5505450" cy="33337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81172E8-50BE-4C28-BFFE-F22CD8F6F9F6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894B15-978D-4867-8C8B-3AF01A2BBCDF}"/>
              </a:ext>
            </a:extLst>
          </p:cNvPr>
          <p:cNvSpPr txBox="1"/>
          <p:nvPr/>
        </p:nvSpPr>
        <p:spPr>
          <a:xfrm>
            <a:off x="412211" y="473678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6-1</a:t>
            </a:r>
            <a:r>
              <a:rPr lang="ko-KR" altLang="en-US" sz="3200" dirty="0"/>
              <a:t> 패스워드 파일</a:t>
            </a:r>
            <a:endParaRPr lang="en-US" altLang="ko-KR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B4AB5-C22B-406E-B819-87FE2073A6AC}"/>
              </a:ext>
            </a:extLst>
          </p:cNvPr>
          <p:cNvSpPr txBox="1"/>
          <p:nvPr/>
        </p:nvSpPr>
        <p:spPr>
          <a:xfrm>
            <a:off x="881542" y="1314091"/>
            <a:ext cx="183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로그인 이름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78763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F903BB-76DD-4817-BE13-DB4D4773A84A}"/>
              </a:ext>
            </a:extLst>
          </p:cNvPr>
          <p:cNvSpPr txBox="1"/>
          <p:nvPr/>
        </p:nvSpPr>
        <p:spPr>
          <a:xfrm>
            <a:off x="2434204" y="4672667"/>
            <a:ext cx="7448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Sar:x:205:105:Stephen Rago:/home/</a:t>
            </a:r>
            <a:r>
              <a:rPr lang="en-US" altLang="ko-KR" sz="2400" dirty="0" err="1"/>
              <a:t>sar</a:t>
            </a:r>
            <a:r>
              <a:rPr lang="en-US" altLang="ko-KR" sz="2400" dirty="0"/>
              <a:t>:/bin/</a:t>
            </a:r>
            <a:r>
              <a:rPr lang="en-US" altLang="ko-KR" sz="2400" dirty="0" err="1"/>
              <a:t>ksh</a:t>
            </a:r>
            <a:endParaRPr lang="en-US" altLang="ko-KR" sz="2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581C102-D48A-4197-83FC-3D670765C6EF}"/>
              </a:ext>
            </a:extLst>
          </p:cNvPr>
          <p:cNvCxnSpPr/>
          <p:nvPr/>
        </p:nvCxnSpPr>
        <p:spPr>
          <a:xfrm flipH="1">
            <a:off x="2768367" y="3429000"/>
            <a:ext cx="218114" cy="137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A50A4F-A4EB-46BF-9D20-40F4CE76C0D3}"/>
              </a:ext>
            </a:extLst>
          </p:cNvPr>
          <p:cNvCxnSpPr/>
          <p:nvPr/>
        </p:nvCxnSpPr>
        <p:spPr>
          <a:xfrm flipH="1">
            <a:off x="3129094" y="3429000"/>
            <a:ext cx="838899" cy="141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245669-4FE2-43AE-ACAE-869B490EC6BF}"/>
              </a:ext>
            </a:extLst>
          </p:cNvPr>
          <p:cNvCxnSpPr/>
          <p:nvPr/>
        </p:nvCxnSpPr>
        <p:spPr>
          <a:xfrm flipH="1">
            <a:off x="3565321" y="3429000"/>
            <a:ext cx="2852257" cy="137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B395FB-A1F4-4F5C-9573-7752EA529748}"/>
              </a:ext>
            </a:extLst>
          </p:cNvPr>
          <p:cNvCxnSpPr/>
          <p:nvPr/>
        </p:nvCxnSpPr>
        <p:spPr>
          <a:xfrm flipH="1">
            <a:off x="4169328" y="3429000"/>
            <a:ext cx="3296874" cy="137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C606040-07C8-484C-BBBA-3C6E27B20FC7}"/>
              </a:ext>
            </a:extLst>
          </p:cNvPr>
          <p:cNvCxnSpPr/>
          <p:nvPr/>
        </p:nvCxnSpPr>
        <p:spPr>
          <a:xfrm flipH="1">
            <a:off x="5452844" y="3429000"/>
            <a:ext cx="3028426" cy="141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DF8D7E5-7FFC-4035-B536-25B7949CDE92}"/>
              </a:ext>
            </a:extLst>
          </p:cNvPr>
          <p:cNvCxnSpPr/>
          <p:nvPr/>
        </p:nvCxnSpPr>
        <p:spPr>
          <a:xfrm flipH="1">
            <a:off x="7466202" y="3429000"/>
            <a:ext cx="1862356" cy="1310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3646735-B6C2-4A5D-9A52-2257B4ED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63" y="5081160"/>
            <a:ext cx="2352675" cy="15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9249AA-27B5-493C-828A-B48326DA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63" y="5233560"/>
            <a:ext cx="5505450" cy="33337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381172E8-50BE-4C28-BFFE-F22CD8F6F9F6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894B15-978D-4867-8C8B-3AF01A2BBCDF}"/>
              </a:ext>
            </a:extLst>
          </p:cNvPr>
          <p:cNvSpPr txBox="1"/>
          <p:nvPr/>
        </p:nvSpPr>
        <p:spPr>
          <a:xfrm>
            <a:off x="412211" y="473678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6-1</a:t>
            </a:r>
            <a:r>
              <a:rPr lang="ko-KR" altLang="en-US" sz="3200" dirty="0"/>
              <a:t> 패스워드 파일</a:t>
            </a:r>
            <a:endParaRPr lang="en-US" altLang="ko-KR" sz="32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0CFD12-FC90-4B45-975E-7EAA8EE79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495" y="2094744"/>
            <a:ext cx="8359456" cy="363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9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7561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6-2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getpwuid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  <a:p>
            <a:endParaRPr lang="en-US" altLang="ko-KR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6B764D-1CFC-4F50-B870-9FB5ED83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069" y="839094"/>
            <a:ext cx="4471862" cy="1368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29F37-6EAE-4E8C-8154-9ADFB725D8C0}"/>
              </a:ext>
            </a:extLst>
          </p:cNvPr>
          <p:cNvSpPr txBox="1"/>
          <p:nvPr/>
        </p:nvSpPr>
        <p:spPr>
          <a:xfrm>
            <a:off x="881542" y="1314091"/>
            <a:ext cx="227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getpwuid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함수</a:t>
            </a:r>
            <a:endParaRPr lang="en-US" altLang="ko-KR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80E30-C2B0-43E6-A1A5-7266AA07032E}"/>
              </a:ext>
            </a:extLst>
          </p:cNvPr>
          <p:cNvSpPr txBox="1"/>
          <p:nvPr/>
        </p:nvSpPr>
        <p:spPr>
          <a:xfrm>
            <a:off x="839333" y="2915441"/>
            <a:ext cx="8336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-LINUX / UNIX</a:t>
            </a:r>
            <a:r>
              <a:rPr lang="ko-KR" altLang="en-US" dirty="0"/>
              <a:t>의 계정인 </a:t>
            </a:r>
            <a:r>
              <a:rPr lang="en-US" altLang="ko-KR" dirty="0" err="1"/>
              <a:t>uid</a:t>
            </a:r>
            <a:r>
              <a:rPr lang="ko-KR" altLang="en-US" dirty="0"/>
              <a:t>로 그 계정에 대한 상세 정보를 얻는 함수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r>
              <a:rPr lang="en-US" altLang="ko-KR" dirty="0"/>
              <a:t>-return</a:t>
            </a:r>
            <a:r>
              <a:rPr lang="ko-KR" altLang="en-US" dirty="0"/>
              <a:t> 값 </a:t>
            </a:r>
            <a:r>
              <a:rPr lang="en-US" altLang="ko-KR" dirty="0"/>
              <a:t>: </a:t>
            </a:r>
            <a:r>
              <a:rPr lang="ko-KR" altLang="en-US" dirty="0"/>
              <a:t>성공 시 포인터</a:t>
            </a:r>
            <a:r>
              <a:rPr lang="en-US" altLang="ko-KR" dirty="0"/>
              <a:t>, </a:t>
            </a:r>
            <a:r>
              <a:rPr lang="ko-KR" altLang="en-US" dirty="0"/>
              <a:t>오류 시 </a:t>
            </a:r>
            <a:r>
              <a:rPr lang="en-US" altLang="ko-KR" dirty="0"/>
              <a:t>NULL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806C0-10D3-44B1-BD54-7E4CD82B8325}"/>
              </a:ext>
            </a:extLst>
          </p:cNvPr>
          <p:cNvSpPr txBox="1"/>
          <p:nvPr/>
        </p:nvSpPr>
        <p:spPr>
          <a:xfrm>
            <a:off x="839333" y="3931104"/>
            <a:ext cx="1114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uid_t</a:t>
            </a:r>
            <a:r>
              <a:rPr lang="en-US" altLang="ko-KR" dirty="0"/>
              <a:t> </a:t>
            </a:r>
            <a:r>
              <a:rPr lang="en-US" altLang="ko-KR" dirty="0" err="1"/>
              <a:t>uid</a:t>
            </a:r>
            <a:r>
              <a:rPr lang="en-US" altLang="ko-KR" dirty="0"/>
              <a:t> : LINUX </a:t>
            </a:r>
            <a:r>
              <a:rPr lang="ko-KR" altLang="en-US" dirty="0"/>
              <a:t>계정의 </a:t>
            </a:r>
            <a:r>
              <a:rPr lang="en-US" altLang="ko-KR" dirty="0" err="1"/>
              <a:t>uid</a:t>
            </a:r>
            <a:r>
              <a:rPr lang="en-US" altLang="ko-KR" dirty="0"/>
              <a:t>, UID</a:t>
            </a:r>
            <a:r>
              <a:rPr lang="ko-KR" altLang="en-US" dirty="0"/>
              <a:t>는 사용자를 관리하는 </a:t>
            </a:r>
            <a:r>
              <a:rPr lang="en-US" altLang="ko-KR" dirty="0"/>
              <a:t>unique</a:t>
            </a:r>
            <a:r>
              <a:rPr lang="ko-KR" altLang="en-US" dirty="0"/>
              <a:t>한 번호이며 계정 생성시에 할당되는 번호</a:t>
            </a:r>
          </a:p>
        </p:txBody>
      </p:sp>
    </p:spTree>
    <p:extLst>
      <p:ext uri="{BB962C8B-B14F-4D97-AF65-F5344CB8AC3E}">
        <p14:creationId xmlns:p14="http://schemas.microsoft.com/office/powerpoint/2010/main" val="272166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7561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6-2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getpwuid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  <a:p>
            <a:endParaRPr lang="en-US" altLang="ko-KR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6B764D-1CFC-4F50-B870-9FB5ED83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38" y="4128"/>
            <a:ext cx="4471862" cy="1368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29F37-6EAE-4E8C-8154-9ADFB725D8C0}"/>
              </a:ext>
            </a:extLst>
          </p:cNvPr>
          <p:cNvSpPr txBox="1"/>
          <p:nvPr/>
        </p:nvSpPr>
        <p:spPr>
          <a:xfrm>
            <a:off x="881542" y="1314091"/>
            <a:ext cx="227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getpwuid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함수</a:t>
            </a:r>
            <a:endParaRPr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EE6B29-65C5-41ED-AFD4-A66929030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419" y="3429000"/>
            <a:ext cx="1771650" cy="1304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703A54-FFC5-4752-B703-62344721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88" y="1865430"/>
            <a:ext cx="4381500" cy="4301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32152E-75AA-4F3F-A933-5A712B451417}"/>
              </a:ext>
            </a:extLst>
          </p:cNvPr>
          <p:cNvSpPr txBox="1"/>
          <p:nvPr/>
        </p:nvSpPr>
        <p:spPr>
          <a:xfrm>
            <a:off x="6560191" y="2088859"/>
            <a:ext cx="192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유저의 아이디를 가져오는 함수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DDEEC3C-060A-4737-ACD3-E9D38CA8D5AF}"/>
              </a:ext>
            </a:extLst>
          </p:cNvPr>
          <p:cNvCxnSpPr/>
          <p:nvPr/>
        </p:nvCxnSpPr>
        <p:spPr>
          <a:xfrm flipV="1">
            <a:off x="3833769" y="2776756"/>
            <a:ext cx="2726422" cy="989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82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988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6-3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getpwnam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  <a:p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29F37-6EAE-4E8C-8154-9ADFB725D8C0}"/>
              </a:ext>
            </a:extLst>
          </p:cNvPr>
          <p:cNvSpPr txBox="1"/>
          <p:nvPr/>
        </p:nvSpPr>
        <p:spPr>
          <a:xfrm>
            <a:off x="881542" y="1314091"/>
            <a:ext cx="227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getpwnam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함수</a:t>
            </a:r>
            <a:endParaRPr lang="en-US" altLang="ko-KR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80E30-C2B0-43E6-A1A5-7266AA07032E}"/>
              </a:ext>
            </a:extLst>
          </p:cNvPr>
          <p:cNvSpPr txBox="1"/>
          <p:nvPr/>
        </p:nvSpPr>
        <p:spPr>
          <a:xfrm>
            <a:off x="881542" y="2671169"/>
            <a:ext cx="11030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ko-KR" dirty="0">
                <a:latin typeface="Arial Unicode MS"/>
              </a:rPr>
              <a:t>LINUX / </a:t>
            </a:r>
            <a:r>
              <a:rPr lang="ko-KR" altLang="ko-KR" dirty="0" err="1">
                <a:latin typeface="Arial Unicode MS"/>
              </a:rPr>
              <a:t>UNIX의</a:t>
            </a:r>
            <a:r>
              <a:rPr lang="ko-KR" altLang="ko-KR" dirty="0">
                <a:latin typeface="Arial Unicode MS"/>
              </a:rPr>
              <a:t> 계정인 </a:t>
            </a:r>
            <a:r>
              <a:rPr lang="ko-KR" altLang="ko-KR" dirty="0" err="1">
                <a:latin typeface="Arial Unicode MS"/>
              </a:rPr>
              <a:t>name</a:t>
            </a:r>
            <a:r>
              <a:rPr lang="ko-KR" altLang="ko-KR" dirty="0">
                <a:latin typeface="Arial Unicode MS"/>
              </a:rPr>
              <a:t>(문자열)으로 그 계정에 대한 상세 정보를 얻는 함수</a:t>
            </a:r>
            <a:endParaRPr lang="en-US" altLang="ko-KR" dirty="0">
              <a:latin typeface="Arial Unicode MS"/>
            </a:endParaRPr>
          </a:p>
          <a:p>
            <a:pPr marL="285750" indent="-285750">
              <a:buFontTx/>
              <a:buChar char="-"/>
            </a:pPr>
            <a:r>
              <a:rPr lang="en-US" altLang="ko-KR" dirty="0"/>
              <a:t>return</a:t>
            </a:r>
            <a:r>
              <a:rPr lang="ko-KR" altLang="en-US" dirty="0"/>
              <a:t> 값 </a:t>
            </a:r>
            <a:r>
              <a:rPr lang="en-US" altLang="ko-KR" dirty="0"/>
              <a:t>: </a:t>
            </a:r>
            <a:r>
              <a:rPr lang="ko-KR" altLang="en-US" dirty="0"/>
              <a:t>성공 시 포인터</a:t>
            </a:r>
            <a:r>
              <a:rPr lang="en-US" altLang="ko-KR" dirty="0"/>
              <a:t>, </a:t>
            </a:r>
            <a:r>
              <a:rPr lang="ko-KR" altLang="en-US" dirty="0"/>
              <a:t>오류 시 </a:t>
            </a:r>
            <a:r>
              <a:rPr lang="en-US" altLang="ko-KR" dirty="0"/>
              <a:t>NULL</a:t>
            </a: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806C0-10D3-44B1-BD54-7E4CD82B8325}"/>
              </a:ext>
            </a:extLst>
          </p:cNvPr>
          <p:cNvSpPr txBox="1"/>
          <p:nvPr/>
        </p:nvSpPr>
        <p:spPr>
          <a:xfrm>
            <a:off x="923223" y="3335757"/>
            <a:ext cx="1114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Name : </a:t>
            </a:r>
            <a:r>
              <a:rPr lang="ko-KR" altLang="ko-KR" dirty="0">
                <a:latin typeface="Arial Unicode MS"/>
              </a:rPr>
              <a:t>상세정보를 얻으려는 LINUX / UNIX </a:t>
            </a:r>
            <a:r>
              <a:rPr lang="ko-KR" altLang="ko-KR" dirty="0" err="1">
                <a:latin typeface="Arial Unicode MS"/>
              </a:rPr>
              <a:t>계정명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F20F7A-4C0D-45E3-AA43-ABE63FAA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99" y="998233"/>
            <a:ext cx="3984640" cy="11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2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31C1A926-EC20-4EF8-BF3C-45D9787E0CAD}"/>
              </a:ext>
            </a:extLst>
          </p:cNvPr>
          <p:cNvSpPr/>
          <p:nvPr/>
        </p:nvSpPr>
        <p:spPr>
          <a:xfrm>
            <a:off x="-422805" y="-562613"/>
            <a:ext cx="2273300" cy="2273300"/>
          </a:xfrm>
          <a:prstGeom prst="ellipse">
            <a:avLst/>
          </a:prstGeom>
          <a:solidFill>
            <a:srgbClr val="FE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777" y="397869"/>
            <a:ext cx="3988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6-3</a:t>
            </a:r>
            <a:r>
              <a:rPr lang="ko-KR" altLang="en-US" sz="3200" dirty="0"/>
              <a:t> </a:t>
            </a:r>
            <a:r>
              <a:rPr lang="en-US" altLang="ko-KR" sz="3200" dirty="0" err="1"/>
              <a:t>getpwnam</a:t>
            </a:r>
            <a:r>
              <a:rPr lang="en-US" altLang="ko-KR" sz="3200" dirty="0"/>
              <a:t> </a:t>
            </a:r>
            <a:r>
              <a:rPr lang="ko-KR" altLang="en-US" sz="3200" dirty="0"/>
              <a:t>함수</a:t>
            </a:r>
            <a:endParaRPr lang="en-US" altLang="ko-KR" sz="3200" dirty="0"/>
          </a:p>
          <a:p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29F37-6EAE-4E8C-8154-9ADFB725D8C0}"/>
              </a:ext>
            </a:extLst>
          </p:cNvPr>
          <p:cNvSpPr txBox="1"/>
          <p:nvPr/>
        </p:nvSpPr>
        <p:spPr>
          <a:xfrm>
            <a:off x="881542" y="1314091"/>
            <a:ext cx="227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getpwnam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함수</a:t>
            </a:r>
            <a:endParaRPr lang="en-US" altLang="ko-KR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F20F7A-4C0D-45E3-AA43-ABE63FAA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60" y="12610"/>
            <a:ext cx="3984640" cy="11228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C419C2-8BDE-46C1-B825-7EDC182437E1}"/>
              </a:ext>
            </a:extLst>
          </p:cNvPr>
          <p:cNvSpPr txBox="1"/>
          <p:nvPr/>
        </p:nvSpPr>
        <p:spPr>
          <a:xfrm>
            <a:off x="1111971" y="5905184"/>
            <a:ext cx="933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함수들은 특정한 로그인 이름이나 사용자 </a:t>
            </a:r>
            <a:r>
              <a:rPr lang="en-US" altLang="ko-KR" dirty="0"/>
              <a:t>ID </a:t>
            </a:r>
            <a:r>
              <a:rPr lang="ko-KR" altLang="en-US" dirty="0"/>
              <a:t>중 하나를 알고 있는 상황에서 그에 해당하는 사용자 </a:t>
            </a:r>
            <a:r>
              <a:rPr lang="en-US" altLang="ko-KR" dirty="0"/>
              <a:t>ID</a:t>
            </a:r>
            <a:r>
              <a:rPr lang="ko-KR" altLang="en-US" dirty="0"/>
              <a:t>나 로그인 이름을 알아내고자 할 때 유용하다</a:t>
            </a:r>
            <a:r>
              <a:rPr lang="en-US" altLang="ko-KR" dirty="0"/>
              <a:t>. </a:t>
            </a:r>
            <a:r>
              <a:rPr lang="ko-KR" altLang="en-US" dirty="0"/>
              <a:t>그러한 사전 지식 없이 패스워드 파일에 담긴 정보들을 차례로 훑고 싶을 때는 다음 세 함수를 이용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3DAAE2-EE4B-474B-9874-87F54426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600" y="3025024"/>
            <a:ext cx="1885950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F89CAF-BE70-4729-BD2B-EDC13E5A1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61" y="1066703"/>
            <a:ext cx="4657725" cy="47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4939</TotalTime>
  <Words>719</Words>
  <Application>Microsoft Office PowerPoint</Application>
  <PresentationFormat>와이드스크린</PresentationFormat>
  <Paragraphs>119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Unicode MS</vt:lpstr>
      <vt:lpstr>KoPub돋움체 Bold</vt:lpstr>
      <vt:lpstr>KoPub돋움체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윤진호</dc:creator>
  <cp:lastModifiedBy>이창한</cp:lastModifiedBy>
  <cp:revision>43</cp:revision>
  <dcterms:created xsi:type="dcterms:W3CDTF">2020-08-18T14:02:52Z</dcterms:created>
  <dcterms:modified xsi:type="dcterms:W3CDTF">2022-05-24T16:03:49Z</dcterms:modified>
</cp:coreProperties>
</file>